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9" r:id="rId2"/>
  </p:sldIdLst>
  <p:sldSz cx="30994350" cy="51206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128" userDrawn="1">
          <p15:clr>
            <a:srgbClr val="A4A3A4"/>
          </p15:clr>
        </p15:guide>
        <p15:guide id="2" pos="976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0B649"/>
    <a:srgbClr val="00BBE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9" autoAdjust="0"/>
    <p:restoredTop sz="94660"/>
  </p:normalViewPr>
  <p:slideViewPr>
    <p:cSldViewPr snapToGrid="0">
      <p:cViewPr varScale="1">
        <p:scale>
          <a:sx n="15" d="100"/>
          <a:sy n="15" d="100"/>
        </p:scale>
        <p:origin x="3270" y="174"/>
      </p:cViewPr>
      <p:guideLst>
        <p:guide orient="horz" pos="16128"/>
        <p:guide pos="976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324576" y="8380311"/>
            <a:ext cx="26345198" cy="17827413"/>
          </a:xfrm>
          <a:prstGeom prst="rect">
            <a:avLst/>
          </a:prstGeom>
        </p:spPr>
        <p:txBody>
          <a:bodyPr anchor="b"/>
          <a:lstStyle>
            <a:lvl1pPr algn="ctr">
              <a:defRPr sz="20338"/>
            </a:lvl1pPr>
          </a:lstStyle>
          <a:p>
            <a:r>
              <a:rPr lang="en-US"/>
              <a:t>Click to edit Master title style</a:t>
            </a:r>
            <a:endParaRPr lang="en-US" dirty="0"/>
          </a:p>
        </p:txBody>
      </p:sp>
      <p:sp>
        <p:nvSpPr>
          <p:cNvPr id="3" name="Subtitle 2"/>
          <p:cNvSpPr>
            <a:spLocks noGrp="1"/>
          </p:cNvSpPr>
          <p:nvPr>
            <p:ph type="subTitle" idx="1"/>
          </p:nvPr>
        </p:nvSpPr>
        <p:spPr>
          <a:xfrm>
            <a:off x="3874294" y="26895217"/>
            <a:ext cx="23245763" cy="12363023"/>
          </a:xfrm>
          <a:prstGeom prst="rect">
            <a:avLst/>
          </a:prstGeom>
        </p:spPr>
        <p:txBody>
          <a:bodyPr/>
          <a:lstStyle>
            <a:lvl1pPr marL="0" indent="0" algn="ctr">
              <a:buNone/>
              <a:defRPr sz="8135"/>
            </a:lvl1pPr>
            <a:lvl2pPr marL="1549725" indent="0" algn="ctr">
              <a:buNone/>
              <a:defRPr sz="6779"/>
            </a:lvl2pPr>
            <a:lvl3pPr marL="3099450" indent="0" algn="ctr">
              <a:buNone/>
              <a:defRPr sz="6101"/>
            </a:lvl3pPr>
            <a:lvl4pPr marL="4649175" indent="0" algn="ctr">
              <a:buNone/>
              <a:defRPr sz="5423"/>
            </a:lvl4pPr>
            <a:lvl5pPr marL="6198900" indent="0" algn="ctr">
              <a:buNone/>
              <a:defRPr sz="5423"/>
            </a:lvl5pPr>
            <a:lvl6pPr marL="7748626" indent="0" algn="ctr">
              <a:buNone/>
              <a:defRPr sz="5423"/>
            </a:lvl6pPr>
            <a:lvl7pPr marL="9298351" indent="0" algn="ctr">
              <a:buNone/>
              <a:defRPr sz="5423"/>
            </a:lvl7pPr>
            <a:lvl8pPr marL="10848076" indent="0" algn="ctr">
              <a:buNone/>
              <a:defRPr sz="5423"/>
            </a:lvl8pPr>
            <a:lvl9pPr marL="12397801" indent="0" algn="ctr">
              <a:buNone/>
              <a:defRPr sz="5423"/>
            </a:lvl9pPr>
          </a:lstStyle>
          <a:p>
            <a:r>
              <a:rPr lang="en-US"/>
              <a:t>Click to edit Master subtitle style</a:t>
            </a:r>
            <a:endParaRPr lang="en-US" dirty="0"/>
          </a:p>
        </p:txBody>
      </p:sp>
      <p:sp>
        <p:nvSpPr>
          <p:cNvPr id="4" name="Date Placeholder 3"/>
          <p:cNvSpPr>
            <a:spLocks noGrp="1"/>
          </p:cNvSpPr>
          <p:nvPr>
            <p:ph type="dt" sz="half" idx="10"/>
          </p:nvPr>
        </p:nvSpPr>
        <p:spPr>
          <a:xfrm>
            <a:off x="2130861" y="47460758"/>
            <a:ext cx="6973729" cy="2726267"/>
          </a:xfrm>
          <a:prstGeom prst="rect">
            <a:avLst/>
          </a:prstGeom>
        </p:spPr>
        <p:txBody>
          <a:bodyPr/>
          <a:lstStyle/>
          <a:p>
            <a:fld id="{D47AAE76-BABD-4D82-BDF9-55CF8DE31034}" type="datetimeFigureOut">
              <a:rPr lang="en-US" smtClean="0"/>
              <a:t>7/21/2025</a:t>
            </a:fld>
            <a:endParaRPr lang="en-US"/>
          </a:p>
        </p:txBody>
      </p:sp>
      <p:sp>
        <p:nvSpPr>
          <p:cNvPr id="5" name="Footer Placeholder 4"/>
          <p:cNvSpPr>
            <a:spLocks noGrp="1"/>
          </p:cNvSpPr>
          <p:nvPr>
            <p:ph type="ftr" sz="quarter" idx="11"/>
          </p:nvPr>
        </p:nvSpPr>
        <p:spPr>
          <a:xfrm>
            <a:off x="10266879" y="47460758"/>
            <a:ext cx="10460593" cy="2726267"/>
          </a:xfrm>
          <a:prstGeom prst="rect">
            <a:avLst/>
          </a:prstGeom>
        </p:spPr>
        <p:txBody>
          <a:bodyPr/>
          <a:lstStyle/>
          <a:p>
            <a:endParaRPr lang="en-US"/>
          </a:p>
        </p:txBody>
      </p:sp>
      <p:sp>
        <p:nvSpPr>
          <p:cNvPr id="6" name="Slide Number Placeholder 5"/>
          <p:cNvSpPr>
            <a:spLocks noGrp="1"/>
          </p:cNvSpPr>
          <p:nvPr>
            <p:ph type="sldNum" sz="quarter" idx="12"/>
          </p:nvPr>
        </p:nvSpPr>
        <p:spPr>
          <a:xfrm>
            <a:off x="21889760" y="47460758"/>
            <a:ext cx="6973729" cy="2726267"/>
          </a:xfrm>
          <a:prstGeom prst="rect">
            <a:avLst/>
          </a:prstGeom>
        </p:spPr>
        <p:txBody>
          <a:bodyPr/>
          <a:lstStyle/>
          <a:p>
            <a:fld id="{6DDDEB3D-A9E6-4E27-BFD3-70800771FDCD}" type="slidenum">
              <a:rPr lang="en-US" smtClean="0"/>
              <a:t>‹#›</a:t>
            </a:fld>
            <a:endParaRPr lang="en-US"/>
          </a:p>
        </p:txBody>
      </p:sp>
    </p:spTree>
    <p:extLst>
      <p:ext uri="{BB962C8B-B14F-4D97-AF65-F5344CB8AC3E}">
        <p14:creationId xmlns:p14="http://schemas.microsoft.com/office/powerpoint/2010/main" val="1153246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130862" y="2726278"/>
            <a:ext cx="26732627" cy="9897537"/>
          </a:xfrm>
          <a:prstGeom prst="rect">
            <a:avLst/>
          </a:prstGeo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2130862" y="13631334"/>
            <a:ext cx="26732627" cy="3248999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2130861" y="47460758"/>
            <a:ext cx="6973729" cy="2726267"/>
          </a:xfrm>
          <a:prstGeom prst="rect">
            <a:avLst/>
          </a:prstGeom>
        </p:spPr>
        <p:txBody>
          <a:bodyPr/>
          <a:lstStyle/>
          <a:p>
            <a:fld id="{D47AAE76-BABD-4D82-BDF9-55CF8DE31034}" type="datetimeFigureOut">
              <a:rPr lang="en-US" smtClean="0"/>
              <a:t>7/21/2025</a:t>
            </a:fld>
            <a:endParaRPr lang="en-US"/>
          </a:p>
        </p:txBody>
      </p:sp>
      <p:sp>
        <p:nvSpPr>
          <p:cNvPr id="5" name="Footer Placeholder 4"/>
          <p:cNvSpPr>
            <a:spLocks noGrp="1"/>
          </p:cNvSpPr>
          <p:nvPr>
            <p:ph type="ftr" sz="quarter" idx="11"/>
          </p:nvPr>
        </p:nvSpPr>
        <p:spPr>
          <a:xfrm>
            <a:off x="10266879" y="47460758"/>
            <a:ext cx="10460593" cy="2726267"/>
          </a:xfrm>
          <a:prstGeom prst="rect">
            <a:avLst/>
          </a:prstGeom>
        </p:spPr>
        <p:txBody>
          <a:bodyPr/>
          <a:lstStyle/>
          <a:p>
            <a:endParaRPr lang="en-US"/>
          </a:p>
        </p:txBody>
      </p:sp>
      <p:sp>
        <p:nvSpPr>
          <p:cNvPr id="6" name="Slide Number Placeholder 5"/>
          <p:cNvSpPr>
            <a:spLocks noGrp="1"/>
          </p:cNvSpPr>
          <p:nvPr>
            <p:ph type="sldNum" sz="quarter" idx="12"/>
          </p:nvPr>
        </p:nvSpPr>
        <p:spPr>
          <a:xfrm>
            <a:off x="21889760" y="47460758"/>
            <a:ext cx="6973729" cy="2726267"/>
          </a:xfrm>
          <a:prstGeom prst="rect">
            <a:avLst/>
          </a:prstGeom>
        </p:spPr>
        <p:txBody>
          <a:bodyPr/>
          <a:lstStyle/>
          <a:p>
            <a:fld id="{6DDDEB3D-A9E6-4E27-BFD3-70800771FDCD}" type="slidenum">
              <a:rPr lang="en-US" smtClean="0"/>
              <a:t>‹#›</a:t>
            </a:fld>
            <a:endParaRPr lang="en-US"/>
          </a:p>
        </p:txBody>
      </p:sp>
    </p:spTree>
    <p:extLst>
      <p:ext uri="{BB962C8B-B14F-4D97-AF65-F5344CB8AC3E}">
        <p14:creationId xmlns:p14="http://schemas.microsoft.com/office/powerpoint/2010/main" val="3382947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2180333" y="2726267"/>
            <a:ext cx="6683157" cy="43395057"/>
          </a:xfrm>
          <a:prstGeom prst="rect">
            <a:avLst/>
          </a:prstGeo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130863" y="2726267"/>
            <a:ext cx="19662041" cy="43395057"/>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2130861" y="47460758"/>
            <a:ext cx="6973729" cy="2726267"/>
          </a:xfrm>
          <a:prstGeom prst="rect">
            <a:avLst/>
          </a:prstGeom>
        </p:spPr>
        <p:txBody>
          <a:bodyPr/>
          <a:lstStyle/>
          <a:p>
            <a:fld id="{D47AAE76-BABD-4D82-BDF9-55CF8DE31034}" type="datetimeFigureOut">
              <a:rPr lang="en-US" smtClean="0"/>
              <a:t>7/21/2025</a:t>
            </a:fld>
            <a:endParaRPr lang="en-US"/>
          </a:p>
        </p:txBody>
      </p:sp>
      <p:sp>
        <p:nvSpPr>
          <p:cNvPr id="5" name="Footer Placeholder 4"/>
          <p:cNvSpPr>
            <a:spLocks noGrp="1"/>
          </p:cNvSpPr>
          <p:nvPr>
            <p:ph type="ftr" sz="quarter" idx="11"/>
          </p:nvPr>
        </p:nvSpPr>
        <p:spPr>
          <a:xfrm>
            <a:off x="10266879" y="47460758"/>
            <a:ext cx="10460593" cy="2726267"/>
          </a:xfrm>
          <a:prstGeom prst="rect">
            <a:avLst/>
          </a:prstGeom>
        </p:spPr>
        <p:txBody>
          <a:bodyPr/>
          <a:lstStyle/>
          <a:p>
            <a:endParaRPr lang="en-US"/>
          </a:p>
        </p:txBody>
      </p:sp>
      <p:sp>
        <p:nvSpPr>
          <p:cNvPr id="6" name="Slide Number Placeholder 5"/>
          <p:cNvSpPr>
            <a:spLocks noGrp="1"/>
          </p:cNvSpPr>
          <p:nvPr>
            <p:ph type="sldNum" sz="quarter" idx="12"/>
          </p:nvPr>
        </p:nvSpPr>
        <p:spPr>
          <a:xfrm>
            <a:off x="21889760" y="47460758"/>
            <a:ext cx="6973729" cy="2726267"/>
          </a:xfrm>
          <a:prstGeom prst="rect">
            <a:avLst/>
          </a:prstGeom>
        </p:spPr>
        <p:txBody>
          <a:bodyPr/>
          <a:lstStyle/>
          <a:p>
            <a:fld id="{6DDDEB3D-A9E6-4E27-BFD3-70800771FDCD}" type="slidenum">
              <a:rPr lang="en-US" smtClean="0"/>
              <a:t>‹#›</a:t>
            </a:fld>
            <a:endParaRPr lang="en-US"/>
          </a:p>
        </p:txBody>
      </p:sp>
    </p:spTree>
    <p:extLst>
      <p:ext uri="{BB962C8B-B14F-4D97-AF65-F5344CB8AC3E}">
        <p14:creationId xmlns:p14="http://schemas.microsoft.com/office/powerpoint/2010/main" val="3153780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130862" y="2726278"/>
            <a:ext cx="26732627" cy="9897537"/>
          </a:xfrm>
          <a:prstGeom prst="rect">
            <a:avLst/>
          </a:prstGeom>
        </p:spPr>
        <p:txBody>
          <a:bodyPr/>
          <a:lstStyle/>
          <a:p>
            <a:r>
              <a:rPr lang="en-US"/>
              <a:t>Click to edit Master title style</a:t>
            </a:r>
            <a:endParaRPr lang="en-US" dirty="0"/>
          </a:p>
        </p:txBody>
      </p:sp>
      <p:sp>
        <p:nvSpPr>
          <p:cNvPr id="3" name="Content Placeholder 2"/>
          <p:cNvSpPr>
            <a:spLocks noGrp="1"/>
          </p:cNvSpPr>
          <p:nvPr>
            <p:ph idx="1"/>
          </p:nvPr>
        </p:nvSpPr>
        <p:spPr>
          <a:xfrm>
            <a:off x="2130862" y="13631334"/>
            <a:ext cx="26732627" cy="3248999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2130861" y="47460758"/>
            <a:ext cx="6973729" cy="2726267"/>
          </a:xfrm>
          <a:prstGeom prst="rect">
            <a:avLst/>
          </a:prstGeom>
        </p:spPr>
        <p:txBody>
          <a:bodyPr/>
          <a:lstStyle/>
          <a:p>
            <a:fld id="{D47AAE76-BABD-4D82-BDF9-55CF8DE31034}" type="datetimeFigureOut">
              <a:rPr lang="en-US" smtClean="0"/>
              <a:t>7/21/2025</a:t>
            </a:fld>
            <a:endParaRPr lang="en-US"/>
          </a:p>
        </p:txBody>
      </p:sp>
      <p:sp>
        <p:nvSpPr>
          <p:cNvPr id="5" name="Footer Placeholder 4"/>
          <p:cNvSpPr>
            <a:spLocks noGrp="1"/>
          </p:cNvSpPr>
          <p:nvPr>
            <p:ph type="ftr" sz="quarter" idx="11"/>
          </p:nvPr>
        </p:nvSpPr>
        <p:spPr>
          <a:xfrm>
            <a:off x="10266879" y="47460758"/>
            <a:ext cx="10460593" cy="2726267"/>
          </a:xfrm>
          <a:prstGeom prst="rect">
            <a:avLst/>
          </a:prstGeom>
        </p:spPr>
        <p:txBody>
          <a:bodyPr/>
          <a:lstStyle/>
          <a:p>
            <a:endParaRPr lang="en-US"/>
          </a:p>
        </p:txBody>
      </p:sp>
      <p:sp>
        <p:nvSpPr>
          <p:cNvPr id="6" name="Slide Number Placeholder 5"/>
          <p:cNvSpPr>
            <a:spLocks noGrp="1"/>
          </p:cNvSpPr>
          <p:nvPr>
            <p:ph type="sldNum" sz="quarter" idx="12"/>
          </p:nvPr>
        </p:nvSpPr>
        <p:spPr>
          <a:xfrm>
            <a:off x="21889760" y="47460758"/>
            <a:ext cx="6973729" cy="2726267"/>
          </a:xfrm>
          <a:prstGeom prst="rect">
            <a:avLst/>
          </a:prstGeom>
        </p:spPr>
        <p:txBody>
          <a:bodyPr/>
          <a:lstStyle/>
          <a:p>
            <a:fld id="{6DDDEB3D-A9E6-4E27-BFD3-70800771FDCD}" type="slidenum">
              <a:rPr lang="en-US" smtClean="0"/>
              <a:t>‹#›</a:t>
            </a:fld>
            <a:endParaRPr lang="en-US"/>
          </a:p>
        </p:txBody>
      </p:sp>
    </p:spTree>
    <p:extLst>
      <p:ext uri="{BB962C8B-B14F-4D97-AF65-F5344CB8AC3E}">
        <p14:creationId xmlns:p14="http://schemas.microsoft.com/office/powerpoint/2010/main" val="4133157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114720" y="12766055"/>
            <a:ext cx="26732627" cy="21300436"/>
          </a:xfrm>
          <a:prstGeom prst="rect">
            <a:avLst/>
          </a:prstGeom>
        </p:spPr>
        <p:txBody>
          <a:bodyPr anchor="b"/>
          <a:lstStyle>
            <a:lvl1pPr>
              <a:defRPr sz="20338"/>
            </a:lvl1pPr>
          </a:lstStyle>
          <a:p>
            <a:r>
              <a:rPr lang="en-US"/>
              <a:t>Click to edit Master title style</a:t>
            </a:r>
            <a:endParaRPr lang="en-US" dirty="0"/>
          </a:p>
        </p:txBody>
      </p:sp>
      <p:sp>
        <p:nvSpPr>
          <p:cNvPr id="3" name="Text Placeholder 2"/>
          <p:cNvSpPr>
            <a:spLocks noGrp="1"/>
          </p:cNvSpPr>
          <p:nvPr>
            <p:ph type="body" idx="1"/>
          </p:nvPr>
        </p:nvSpPr>
        <p:spPr>
          <a:xfrm>
            <a:off x="2114720" y="34268002"/>
            <a:ext cx="26732627" cy="11201396"/>
          </a:xfrm>
          <a:prstGeom prst="rect">
            <a:avLst/>
          </a:prstGeom>
        </p:spPr>
        <p:txBody>
          <a:bodyPr/>
          <a:lstStyle>
            <a:lvl1pPr marL="0" indent="0">
              <a:buNone/>
              <a:defRPr sz="8135">
                <a:solidFill>
                  <a:schemeClr val="tx1"/>
                </a:solidFill>
              </a:defRPr>
            </a:lvl1pPr>
            <a:lvl2pPr marL="1549725" indent="0">
              <a:buNone/>
              <a:defRPr sz="6779">
                <a:solidFill>
                  <a:schemeClr val="tx1">
                    <a:tint val="75000"/>
                  </a:schemeClr>
                </a:solidFill>
              </a:defRPr>
            </a:lvl2pPr>
            <a:lvl3pPr marL="3099450" indent="0">
              <a:buNone/>
              <a:defRPr sz="6101">
                <a:solidFill>
                  <a:schemeClr val="tx1">
                    <a:tint val="75000"/>
                  </a:schemeClr>
                </a:solidFill>
              </a:defRPr>
            </a:lvl3pPr>
            <a:lvl4pPr marL="4649175" indent="0">
              <a:buNone/>
              <a:defRPr sz="5423">
                <a:solidFill>
                  <a:schemeClr val="tx1">
                    <a:tint val="75000"/>
                  </a:schemeClr>
                </a:solidFill>
              </a:defRPr>
            </a:lvl4pPr>
            <a:lvl5pPr marL="6198900" indent="0">
              <a:buNone/>
              <a:defRPr sz="5423">
                <a:solidFill>
                  <a:schemeClr val="tx1">
                    <a:tint val="75000"/>
                  </a:schemeClr>
                </a:solidFill>
              </a:defRPr>
            </a:lvl5pPr>
            <a:lvl6pPr marL="7748626" indent="0">
              <a:buNone/>
              <a:defRPr sz="5423">
                <a:solidFill>
                  <a:schemeClr val="tx1">
                    <a:tint val="75000"/>
                  </a:schemeClr>
                </a:solidFill>
              </a:defRPr>
            </a:lvl6pPr>
            <a:lvl7pPr marL="9298351" indent="0">
              <a:buNone/>
              <a:defRPr sz="5423">
                <a:solidFill>
                  <a:schemeClr val="tx1">
                    <a:tint val="75000"/>
                  </a:schemeClr>
                </a:solidFill>
              </a:defRPr>
            </a:lvl7pPr>
            <a:lvl8pPr marL="10848076" indent="0">
              <a:buNone/>
              <a:defRPr sz="5423">
                <a:solidFill>
                  <a:schemeClr val="tx1">
                    <a:tint val="75000"/>
                  </a:schemeClr>
                </a:solidFill>
              </a:defRPr>
            </a:lvl8pPr>
            <a:lvl9pPr marL="12397801" indent="0">
              <a:buNone/>
              <a:defRPr sz="542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2130861" y="47460758"/>
            <a:ext cx="6973729" cy="2726267"/>
          </a:xfrm>
          <a:prstGeom prst="rect">
            <a:avLst/>
          </a:prstGeom>
        </p:spPr>
        <p:txBody>
          <a:bodyPr/>
          <a:lstStyle/>
          <a:p>
            <a:fld id="{D47AAE76-BABD-4D82-BDF9-55CF8DE31034}" type="datetimeFigureOut">
              <a:rPr lang="en-US" smtClean="0"/>
              <a:t>7/21/2025</a:t>
            </a:fld>
            <a:endParaRPr lang="en-US"/>
          </a:p>
        </p:txBody>
      </p:sp>
      <p:sp>
        <p:nvSpPr>
          <p:cNvPr id="5" name="Footer Placeholder 4"/>
          <p:cNvSpPr>
            <a:spLocks noGrp="1"/>
          </p:cNvSpPr>
          <p:nvPr>
            <p:ph type="ftr" sz="quarter" idx="11"/>
          </p:nvPr>
        </p:nvSpPr>
        <p:spPr>
          <a:xfrm>
            <a:off x="10266879" y="47460758"/>
            <a:ext cx="10460593" cy="2726267"/>
          </a:xfrm>
          <a:prstGeom prst="rect">
            <a:avLst/>
          </a:prstGeom>
        </p:spPr>
        <p:txBody>
          <a:bodyPr/>
          <a:lstStyle/>
          <a:p>
            <a:endParaRPr lang="en-US"/>
          </a:p>
        </p:txBody>
      </p:sp>
      <p:sp>
        <p:nvSpPr>
          <p:cNvPr id="6" name="Slide Number Placeholder 5"/>
          <p:cNvSpPr>
            <a:spLocks noGrp="1"/>
          </p:cNvSpPr>
          <p:nvPr>
            <p:ph type="sldNum" sz="quarter" idx="12"/>
          </p:nvPr>
        </p:nvSpPr>
        <p:spPr>
          <a:xfrm>
            <a:off x="21889760" y="47460758"/>
            <a:ext cx="6973729" cy="2726267"/>
          </a:xfrm>
          <a:prstGeom prst="rect">
            <a:avLst/>
          </a:prstGeom>
        </p:spPr>
        <p:txBody>
          <a:bodyPr/>
          <a:lstStyle/>
          <a:p>
            <a:fld id="{6DDDEB3D-A9E6-4E27-BFD3-70800771FDCD}" type="slidenum">
              <a:rPr lang="en-US" smtClean="0"/>
              <a:t>‹#›</a:t>
            </a:fld>
            <a:endParaRPr lang="en-US"/>
          </a:p>
        </p:txBody>
      </p:sp>
    </p:spTree>
    <p:extLst>
      <p:ext uri="{BB962C8B-B14F-4D97-AF65-F5344CB8AC3E}">
        <p14:creationId xmlns:p14="http://schemas.microsoft.com/office/powerpoint/2010/main" val="2082680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130862" y="2726278"/>
            <a:ext cx="26732627" cy="9897537"/>
          </a:xfrm>
          <a:prstGeom prst="rect">
            <a:avLst/>
          </a:prstGeom>
        </p:spPr>
        <p:txBody>
          <a:bodyPr/>
          <a:lstStyle/>
          <a:p>
            <a:r>
              <a:rPr lang="en-US"/>
              <a:t>Click to edit Master title style</a:t>
            </a:r>
            <a:endParaRPr lang="en-US" dirty="0"/>
          </a:p>
        </p:txBody>
      </p:sp>
      <p:sp>
        <p:nvSpPr>
          <p:cNvPr id="3" name="Content Placeholder 2"/>
          <p:cNvSpPr>
            <a:spLocks noGrp="1"/>
          </p:cNvSpPr>
          <p:nvPr>
            <p:ph sz="half" idx="1"/>
          </p:nvPr>
        </p:nvSpPr>
        <p:spPr>
          <a:xfrm>
            <a:off x="2130861" y="13631334"/>
            <a:ext cx="13172599" cy="3248999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5690890" y="13631334"/>
            <a:ext cx="13172599" cy="3248999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2130861" y="47460758"/>
            <a:ext cx="6973729" cy="2726267"/>
          </a:xfrm>
          <a:prstGeom prst="rect">
            <a:avLst/>
          </a:prstGeom>
        </p:spPr>
        <p:txBody>
          <a:bodyPr/>
          <a:lstStyle/>
          <a:p>
            <a:fld id="{D47AAE76-BABD-4D82-BDF9-55CF8DE31034}" type="datetimeFigureOut">
              <a:rPr lang="en-US" smtClean="0"/>
              <a:t>7/21/2025</a:t>
            </a:fld>
            <a:endParaRPr lang="en-US"/>
          </a:p>
        </p:txBody>
      </p:sp>
      <p:sp>
        <p:nvSpPr>
          <p:cNvPr id="6" name="Footer Placeholder 5"/>
          <p:cNvSpPr>
            <a:spLocks noGrp="1"/>
          </p:cNvSpPr>
          <p:nvPr>
            <p:ph type="ftr" sz="quarter" idx="11"/>
          </p:nvPr>
        </p:nvSpPr>
        <p:spPr>
          <a:xfrm>
            <a:off x="10266879" y="47460758"/>
            <a:ext cx="10460593" cy="2726267"/>
          </a:xfrm>
          <a:prstGeom prst="rect">
            <a:avLst/>
          </a:prstGeom>
        </p:spPr>
        <p:txBody>
          <a:bodyPr/>
          <a:lstStyle/>
          <a:p>
            <a:endParaRPr lang="en-US"/>
          </a:p>
        </p:txBody>
      </p:sp>
      <p:sp>
        <p:nvSpPr>
          <p:cNvPr id="7" name="Slide Number Placeholder 6"/>
          <p:cNvSpPr>
            <a:spLocks noGrp="1"/>
          </p:cNvSpPr>
          <p:nvPr>
            <p:ph type="sldNum" sz="quarter" idx="12"/>
          </p:nvPr>
        </p:nvSpPr>
        <p:spPr>
          <a:xfrm>
            <a:off x="21889760" y="47460758"/>
            <a:ext cx="6973729" cy="2726267"/>
          </a:xfrm>
          <a:prstGeom prst="rect">
            <a:avLst/>
          </a:prstGeom>
        </p:spPr>
        <p:txBody>
          <a:bodyPr/>
          <a:lstStyle/>
          <a:p>
            <a:fld id="{6DDDEB3D-A9E6-4E27-BFD3-70800771FDCD}" type="slidenum">
              <a:rPr lang="en-US" smtClean="0"/>
              <a:t>‹#›</a:t>
            </a:fld>
            <a:endParaRPr lang="en-US"/>
          </a:p>
        </p:txBody>
      </p:sp>
    </p:spTree>
    <p:extLst>
      <p:ext uri="{BB962C8B-B14F-4D97-AF65-F5344CB8AC3E}">
        <p14:creationId xmlns:p14="http://schemas.microsoft.com/office/powerpoint/2010/main" val="925171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34898" y="2726278"/>
            <a:ext cx="26732627" cy="9897537"/>
          </a:xfrm>
          <a:prstGeom prst="rect">
            <a:avLst/>
          </a:prstGeom>
        </p:spPr>
        <p:txBody>
          <a:bodyPr/>
          <a:lstStyle/>
          <a:p>
            <a:r>
              <a:rPr lang="en-US"/>
              <a:t>Click to edit Master title style</a:t>
            </a:r>
            <a:endParaRPr lang="en-US" dirty="0"/>
          </a:p>
        </p:txBody>
      </p:sp>
      <p:sp>
        <p:nvSpPr>
          <p:cNvPr id="3" name="Text Placeholder 2"/>
          <p:cNvSpPr>
            <a:spLocks noGrp="1"/>
          </p:cNvSpPr>
          <p:nvPr>
            <p:ph type="body" idx="1"/>
          </p:nvPr>
        </p:nvSpPr>
        <p:spPr>
          <a:xfrm>
            <a:off x="2134902" y="12552684"/>
            <a:ext cx="13112061" cy="6151876"/>
          </a:xfrm>
          <a:prstGeom prst="rect">
            <a:avLst/>
          </a:prstGeom>
        </p:spPr>
        <p:txBody>
          <a:bodyPr anchor="b"/>
          <a:lstStyle>
            <a:lvl1pPr marL="0" indent="0">
              <a:buNone/>
              <a:defRPr sz="8135" b="1"/>
            </a:lvl1pPr>
            <a:lvl2pPr marL="1549725" indent="0">
              <a:buNone/>
              <a:defRPr sz="6779" b="1"/>
            </a:lvl2pPr>
            <a:lvl3pPr marL="3099450" indent="0">
              <a:buNone/>
              <a:defRPr sz="6101" b="1"/>
            </a:lvl3pPr>
            <a:lvl4pPr marL="4649175" indent="0">
              <a:buNone/>
              <a:defRPr sz="5423" b="1"/>
            </a:lvl4pPr>
            <a:lvl5pPr marL="6198900" indent="0">
              <a:buNone/>
              <a:defRPr sz="5423" b="1"/>
            </a:lvl5pPr>
            <a:lvl6pPr marL="7748626" indent="0">
              <a:buNone/>
              <a:defRPr sz="5423" b="1"/>
            </a:lvl6pPr>
            <a:lvl7pPr marL="9298351" indent="0">
              <a:buNone/>
              <a:defRPr sz="5423" b="1"/>
            </a:lvl7pPr>
            <a:lvl8pPr marL="10848076" indent="0">
              <a:buNone/>
              <a:defRPr sz="5423" b="1"/>
            </a:lvl8pPr>
            <a:lvl9pPr marL="12397801" indent="0">
              <a:buNone/>
              <a:defRPr sz="5423" b="1"/>
            </a:lvl9pPr>
          </a:lstStyle>
          <a:p>
            <a:pPr lvl="0"/>
            <a:r>
              <a:rPr lang="en-US"/>
              <a:t>Click to edit Master text styles</a:t>
            </a:r>
          </a:p>
        </p:txBody>
      </p:sp>
      <p:sp>
        <p:nvSpPr>
          <p:cNvPr id="4" name="Content Placeholder 3"/>
          <p:cNvSpPr>
            <a:spLocks noGrp="1"/>
          </p:cNvSpPr>
          <p:nvPr>
            <p:ph sz="half" idx="2"/>
          </p:nvPr>
        </p:nvSpPr>
        <p:spPr>
          <a:xfrm>
            <a:off x="2134902" y="18704560"/>
            <a:ext cx="13112061" cy="2751159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5690891" y="12552684"/>
            <a:ext cx="13176636" cy="6151876"/>
          </a:xfrm>
          <a:prstGeom prst="rect">
            <a:avLst/>
          </a:prstGeom>
        </p:spPr>
        <p:txBody>
          <a:bodyPr anchor="b"/>
          <a:lstStyle>
            <a:lvl1pPr marL="0" indent="0">
              <a:buNone/>
              <a:defRPr sz="8135" b="1"/>
            </a:lvl1pPr>
            <a:lvl2pPr marL="1549725" indent="0">
              <a:buNone/>
              <a:defRPr sz="6779" b="1"/>
            </a:lvl2pPr>
            <a:lvl3pPr marL="3099450" indent="0">
              <a:buNone/>
              <a:defRPr sz="6101" b="1"/>
            </a:lvl3pPr>
            <a:lvl4pPr marL="4649175" indent="0">
              <a:buNone/>
              <a:defRPr sz="5423" b="1"/>
            </a:lvl4pPr>
            <a:lvl5pPr marL="6198900" indent="0">
              <a:buNone/>
              <a:defRPr sz="5423" b="1"/>
            </a:lvl5pPr>
            <a:lvl6pPr marL="7748626" indent="0">
              <a:buNone/>
              <a:defRPr sz="5423" b="1"/>
            </a:lvl6pPr>
            <a:lvl7pPr marL="9298351" indent="0">
              <a:buNone/>
              <a:defRPr sz="5423" b="1"/>
            </a:lvl7pPr>
            <a:lvl8pPr marL="10848076" indent="0">
              <a:buNone/>
              <a:defRPr sz="5423" b="1"/>
            </a:lvl8pPr>
            <a:lvl9pPr marL="12397801" indent="0">
              <a:buNone/>
              <a:defRPr sz="5423" b="1"/>
            </a:lvl9pPr>
          </a:lstStyle>
          <a:p>
            <a:pPr lvl="0"/>
            <a:r>
              <a:rPr lang="en-US"/>
              <a:t>Click to edit Master text styles</a:t>
            </a:r>
          </a:p>
        </p:txBody>
      </p:sp>
      <p:sp>
        <p:nvSpPr>
          <p:cNvPr id="6" name="Content Placeholder 5"/>
          <p:cNvSpPr>
            <a:spLocks noGrp="1"/>
          </p:cNvSpPr>
          <p:nvPr>
            <p:ph sz="quarter" idx="4"/>
          </p:nvPr>
        </p:nvSpPr>
        <p:spPr>
          <a:xfrm>
            <a:off x="15690891" y="18704560"/>
            <a:ext cx="13176636" cy="27511590"/>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2130861" y="47460758"/>
            <a:ext cx="6973729" cy="2726267"/>
          </a:xfrm>
          <a:prstGeom prst="rect">
            <a:avLst/>
          </a:prstGeom>
        </p:spPr>
        <p:txBody>
          <a:bodyPr/>
          <a:lstStyle/>
          <a:p>
            <a:fld id="{D47AAE76-BABD-4D82-BDF9-55CF8DE31034}" type="datetimeFigureOut">
              <a:rPr lang="en-US" smtClean="0"/>
              <a:t>7/21/2025</a:t>
            </a:fld>
            <a:endParaRPr lang="en-US"/>
          </a:p>
        </p:txBody>
      </p:sp>
      <p:sp>
        <p:nvSpPr>
          <p:cNvPr id="8" name="Footer Placeholder 7"/>
          <p:cNvSpPr>
            <a:spLocks noGrp="1"/>
          </p:cNvSpPr>
          <p:nvPr>
            <p:ph type="ftr" sz="quarter" idx="11"/>
          </p:nvPr>
        </p:nvSpPr>
        <p:spPr>
          <a:xfrm>
            <a:off x="10266879" y="47460758"/>
            <a:ext cx="10460593" cy="2726267"/>
          </a:xfrm>
          <a:prstGeom prst="rect">
            <a:avLst/>
          </a:prstGeom>
        </p:spPr>
        <p:txBody>
          <a:bodyPr/>
          <a:lstStyle/>
          <a:p>
            <a:endParaRPr lang="en-US"/>
          </a:p>
        </p:txBody>
      </p:sp>
      <p:sp>
        <p:nvSpPr>
          <p:cNvPr id="9" name="Slide Number Placeholder 8"/>
          <p:cNvSpPr>
            <a:spLocks noGrp="1"/>
          </p:cNvSpPr>
          <p:nvPr>
            <p:ph type="sldNum" sz="quarter" idx="12"/>
          </p:nvPr>
        </p:nvSpPr>
        <p:spPr>
          <a:xfrm>
            <a:off x="21889760" y="47460758"/>
            <a:ext cx="6973729" cy="2726267"/>
          </a:xfrm>
          <a:prstGeom prst="rect">
            <a:avLst/>
          </a:prstGeom>
        </p:spPr>
        <p:txBody>
          <a:bodyPr/>
          <a:lstStyle/>
          <a:p>
            <a:fld id="{6DDDEB3D-A9E6-4E27-BFD3-70800771FDCD}" type="slidenum">
              <a:rPr lang="en-US" smtClean="0"/>
              <a:t>‹#›</a:t>
            </a:fld>
            <a:endParaRPr lang="en-US"/>
          </a:p>
        </p:txBody>
      </p:sp>
    </p:spTree>
    <p:extLst>
      <p:ext uri="{BB962C8B-B14F-4D97-AF65-F5344CB8AC3E}">
        <p14:creationId xmlns:p14="http://schemas.microsoft.com/office/powerpoint/2010/main" val="2061235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130862" y="2726278"/>
            <a:ext cx="26732627" cy="9897537"/>
          </a:xfrm>
          <a:prstGeom prst="rect">
            <a:avLst/>
          </a:prstGeom>
        </p:spPr>
        <p:txBody>
          <a:bodyPr/>
          <a:lstStyle/>
          <a:p>
            <a:r>
              <a:rPr lang="en-US"/>
              <a:t>Click to edit Master title style</a:t>
            </a:r>
            <a:endParaRPr lang="en-US" dirty="0"/>
          </a:p>
        </p:txBody>
      </p:sp>
      <p:sp>
        <p:nvSpPr>
          <p:cNvPr id="3" name="Date Placeholder 2"/>
          <p:cNvSpPr>
            <a:spLocks noGrp="1"/>
          </p:cNvSpPr>
          <p:nvPr>
            <p:ph type="dt" sz="half" idx="10"/>
          </p:nvPr>
        </p:nvSpPr>
        <p:spPr>
          <a:xfrm>
            <a:off x="2130861" y="47460758"/>
            <a:ext cx="6973729" cy="2726267"/>
          </a:xfrm>
          <a:prstGeom prst="rect">
            <a:avLst/>
          </a:prstGeom>
        </p:spPr>
        <p:txBody>
          <a:bodyPr/>
          <a:lstStyle/>
          <a:p>
            <a:fld id="{D47AAE76-BABD-4D82-BDF9-55CF8DE31034}" type="datetimeFigureOut">
              <a:rPr lang="en-US" smtClean="0"/>
              <a:t>7/21/2025</a:t>
            </a:fld>
            <a:endParaRPr lang="en-US"/>
          </a:p>
        </p:txBody>
      </p:sp>
      <p:sp>
        <p:nvSpPr>
          <p:cNvPr id="4" name="Footer Placeholder 3"/>
          <p:cNvSpPr>
            <a:spLocks noGrp="1"/>
          </p:cNvSpPr>
          <p:nvPr>
            <p:ph type="ftr" sz="quarter" idx="11"/>
          </p:nvPr>
        </p:nvSpPr>
        <p:spPr>
          <a:xfrm>
            <a:off x="10266879" y="47460758"/>
            <a:ext cx="10460593" cy="2726267"/>
          </a:xfrm>
          <a:prstGeom prst="rect">
            <a:avLst/>
          </a:prstGeom>
        </p:spPr>
        <p:txBody>
          <a:bodyPr/>
          <a:lstStyle/>
          <a:p>
            <a:endParaRPr lang="en-US"/>
          </a:p>
        </p:txBody>
      </p:sp>
      <p:sp>
        <p:nvSpPr>
          <p:cNvPr id="5" name="Slide Number Placeholder 4"/>
          <p:cNvSpPr>
            <a:spLocks noGrp="1"/>
          </p:cNvSpPr>
          <p:nvPr>
            <p:ph type="sldNum" sz="quarter" idx="12"/>
          </p:nvPr>
        </p:nvSpPr>
        <p:spPr>
          <a:xfrm>
            <a:off x="21889760" y="47460758"/>
            <a:ext cx="6973729" cy="2726267"/>
          </a:xfrm>
          <a:prstGeom prst="rect">
            <a:avLst/>
          </a:prstGeom>
        </p:spPr>
        <p:txBody>
          <a:bodyPr/>
          <a:lstStyle/>
          <a:p>
            <a:fld id="{6DDDEB3D-A9E6-4E27-BFD3-70800771FDCD}" type="slidenum">
              <a:rPr lang="en-US" smtClean="0"/>
              <a:t>‹#›</a:t>
            </a:fld>
            <a:endParaRPr lang="en-US"/>
          </a:p>
        </p:txBody>
      </p:sp>
    </p:spTree>
    <p:extLst>
      <p:ext uri="{BB962C8B-B14F-4D97-AF65-F5344CB8AC3E}">
        <p14:creationId xmlns:p14="http://schemas.microsoft.com/office/powerpoint/2010/main" val="755674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2130861" y="47460758"/>
            <a:ext cx="6973729" cy="2726267"/>
          </a:xfrm>
          <a:prstGeom prst="rect">
            <a:avLst/>
          </a:prstGeom>
        </p:spPr>
        <p:txBody>
          <a:bodyPr/>
          <a:lstStyle/>
          <a:p>
            <a:fld id="{D47AAE76-BABD-4D82-BDF9-55CF8DE31034}" type="datetimeFigureOut">
              <a:rPr lang="en-US" smtClean="0"/>
              <a:t>7/21/2025</a:t>
            </a:fld>
            <a:endParaRPr lang="en-US"/>
          </a:p>
        </p:txBody>
      </p:sp>
      <p:sp>
        <p:nvSpPr>
          <p:cNvPr id="3" name="Footer Placeholder 2"/>
          <p:cNvSpPr>
            <a:spLocks noGrp="1"/>
          </p:cNvSpPr>
          <p:nvPr>
            <p:ph type="ftr" sz="quarter" idx="11"/>
          </p:nvPr>
        </p:nvSpPr>
        <p:spPr>
          <a:xfrm>
            <a:off x="10266879" y="47460758"/>
            <a:ext cx="10460593" cy="2726267"/>
          </a:xfrm>
          <a:prstGeom prst="rect">
            <a:avLst/>
          </a:prstGeom>
        </p:spPr>
        <p:txBody>
          <a:bodyPr/>
          <a:lstStyle/>
          <a:p>
            <a:endParaRPr lang="en-US"/>
          </a:p>
        </p:txBody>
      </p:sp>
      <p:sp>
        <p:nvSpPr>
          <p:cNvPr id="4" name="Slide Number Placeholder 3"/>
          <p:cNvSpPr>
            <a:spLocks noGrp="1"/>
          </p:cNvSpPr>
          <p:nvPr>
            <p:ph type="sldNum" sz="quarter" idx="12"/>
          </p:nvPr>
        </p:nvSpPr>
        <p:spPr>
          <a:xfrm>
            <a:off x="21889760" y="47460758"/>
            <a:ext cx="6973729" cy="2726267"/>
          </a:xfrm>
          <a:prstGeom prst="rect">
            <a:avLst/>
          </a:prstGeom>
        </p:spPr>
        <p:txBody>
          <a:bodyPr/>
          <a:lstStyle/>
          <a:p>
            <a:fld id="{6DDDEB3D-A9E6-4E27-BFD3-70800771FDCD}" type="slidenum">
              <a:rPr lang="en-US" smtClean="0"/>
              <a:t>‹#›</a:t>
            </a:fld>
            <a:endParaRPr lang="en-US"/>
          </a:p>
        </p:txBody>
      </p:sp>
    </p:spTree>
    <p:extLst>
      <p:ext uri="{BB962C8B-B14F-4D97-AF65-F5344CB8AC3E}">
        <p14:creationId xmlns:p14="http://schemas.microsoft.com/office/powerpoint/2010/main" val="2514842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34898" y="3413760"/>
            <a:ext cx="9996485" cy="11948160"/>
          </a:xfrm>
          <a:prstGeom prst="rect">
            <a:avLst/>
          </a:prstGeom>
        </p:spPr>
        <p:txBody>
          <a:bodyPr anchor="b"/>
          <a:lstStyle>
            <a:lvl1pPr>
              <a:defRPr sz="10847"/>
            </a:lvl1pPr>
          </a:lstStyle>
          <a:p>
            <a:r>
              <a:rPr lang="en-US"/>
              <a:t>Click to edit Master title style</a:t>
            </a:r>
            <a:endParaRPr lang="en-US" dirty="0"/>
          </a:p>
        </p:txBody>
      </p:sp>
      <p:sp>
        <p:nvSpPr>
          <p:cNvPr id="3" name="Content Placeholder 2"/>
          <p:cNvSpPr>
            <a:spLocks noGrp="1"/>
          </p:cNvSpPr>
          <p:nvPr>
            <p:ph idx="1"/>
          </p:nvPr>
        </p:nvSpPr>
        <p:spPr>
          <a:xfrm>
            <a:off x="13176636" y="7372785"/>
            <a:ext cx="15690890" cy="36389733"/>
          </a:xfrm>
          <a:prstGeom prst="rect">
            <a:avLst/>
          </a:prstGeom>
        </p:spPr>
        <p:txBody>
          <a:bodyPr/>
          <a:lstStyle>
            <a:lvl1pPr>
              <a:defRPr sz="10847"/>
            </a:lvl1pPr>
            <a:lvl2pPr>
              <a:defRPr sz="9491"/>
            </a:lvl2pPr>
            <a:lvl3pPr>
              <a:defRPr sz="8135"/>
            </a:lvl3pPr>
            <a:lvl4pPr>
              <a:defRPr sz="6779"/>
            </a:lvl4pPr>
            <a:lvl5pPr>
              <a:defRPr sz="6779"/>
            </a:lvl5pPr>
            <a:lvl6pPr>
              <a:defRPr sz="6779"/>
            </a:lvl6pPr>
            <a:lvl7pPr>
              <a:defRPr sz="6779"/>
            </a:lvl7pPr>
            <a:lvl8pPr>
              <a:defRPr sz="6779"/>
            </a:lvl8pPr>
            <a:lvl9pPr>
              <a:defRPr sz="6779"/>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134898" y="15361920"/>
            <a:ext cx="9996485" cy="28459857"/>
          </a:xfrm>
          <a:prstGeom prst="rect">
            <a:avLst/>
          </a:prstGeom>
        </p:spPr>
        <p:txBody>
          <a:bodyPr/>
          <a:lstStyle>
            <a:lvl1pPr marL="0" indent="0">
              <a:buNone/>
              <a:defRPr sz="5423"/>
            </a:lvl1pPr>
            <a:lvl2pPr marL="1549725" indent="0">
              <a:buNone/>
              <a:defRPr sz="4745"/>
            </a:lvl2pPr>
            <a:lvl3pPr marL="3099450" indent="0">
              <a:buNone/>
              <a:defRPr sz="4068"/>
            </a:lvl3pPr>
            <a:lvl4pPr marL="4649175" indent="0">
              <a:buNone/>
              <a:defRPr sz="3390"/>
            </a:lvl4pPr>
            <a:lvl5pPr marL="6198900" indent="0">
              <a:buNone/>
              <a:defRPr sz="3390"/>
            </a:lvl5pPr>
            <a:lvl6pPr marL="7748626" indent="0">
              <a:buNone/>
              <a:defRPr sz="3390"/>
            </a:lvl6pPr>
            <a:lvl7pPr marL="9298351" indent="0">
              <a:buNone/>
              <a:defRPr sz="3390"/>
            </a:lvl7pPr>
            <a:lvl8pPr marL="10848076" indent="0">
              <a:buNone/>
              <a:defRPr sz="3390"/>
            </a:lvl8pPr>
            <a:lvl9pPr marL="12397801" indent="0">
              <a:buNone/>
              <a:defRPr sz="3390"/>
            </a:lvl9pPr>
          </a:lstStyle>
          <a:p>
            <a:pPr lvl="0"/>
            <a:r>
              <a:rPr lang="en-US"/>
              <a:t>Click to edit Master text styles</a:t>
            </a:r>
          </a:p>
        </p:txBody>
      </p:sp>
      <p:sp>
        <p:nvSpPr>
          <p:cNvPr id="5" name="Date Placeholder 4"/>
          <p:cNvSpPr>
            <a:spLocks noGrp="1"/>
          </p:cNvSpPr>
          <p:nvPr>
            <p:ph type="dt" sz="half" idx="10"/>
          </p:nvPr>
        </p:nvSpPr>
        <p:spPr>
          <a:xfrm>
            <a:off x="2130861" y="47460758"/>
            <a:ext cx="6973729" cy="2726267"/>
          </a:xfrm>
          <a:prstGeom prst="rect">
            <a:avLst/>
          </a:prstGeom>
        </p:spPr>
        <p:txBody>
          <a:bodyPr/>
          <a:lstStyle/>
          <a:p>
            <a:fld id="{D47AAE76-BABD-4D82-BDF9-55CF8DE31034}" type="datetimeFigureOut">
              <a:rPr lang="en-US" smtClean="0"/>
              <a:t>7/21/2025</a:t>
            </a:fld>
            <a:endParaRPr lang="en-US"/>
          </a:p>
        </p:txBody>
      </p:sp>
      <p:sp>
        <p:nvSpPr>
          <p:cNvPr id="6" name="Footer Placeholder 5"/>
          <p:cNvSpPr>
            <a:spLocks noGrp="1"/>
          </p:cNvSpPr>
          <p:nvPr>
            <p:ph type="ftr" sz="quarter" idx="11"/>
          </p:nvPr>
        </p:nvSpPr>
        <p:spPr>
          <a:xfrm>
            <a:off x="10266879" y="47460758"/>
            <a:ext cx="10460593" cy="2726267"/>
          </a:xfrm>
          <a:prstGeom prst="rect">
            <a:avLst/>
          </a:prstGeom>
        </p:spPr>
        <p:txBody>
          <a:bodyPr/>
          <a:lstStyle/>
          <a:p>
            <a:endParaRPr lang="en-US"/>
          </a:p>
        </p:txBody>
      </p:sp>
      <p:sp>
        <p:nvSpPr>
          <p:cNvPr id="7" name="Slide Number Placeholder 6"/>
          <p:cNvSpPr>
            <a:spLocks noGrp="1"/>
          </p:cNvSpPr>
          <p:nvPr>
            <p:ph type="sldNum" sz="quarter" idx="12"/>
          </p:nvPr>
        </p:nvSpPr>
        <p:spPr>
          <a:xfrm>
            <a:off x="21889760" y="47460758"/>
            <a:ext cx="6973729" cy="2726267"/>
          </a:xfrm>
          <a:prstGeom prst="rect">
            <a:avLst/>
          </a:prstGeom>
        </p:spPr>
        <p:txBody>
          <a:bodyPr/>
          <a:lstStyle/>
          <a:p>
            <a:fld id="{6DDDEB3D-A9E6-4E27-BFD3-70800771FDCD}" type="slidenum">
              <a:rPr lang="en-US" smtClean="0"/>
              <a:t>‹#›</a:t>
            </a:fld>
            <a:endParaRPr lang="en-US"/>
          </a:p>
        </p:txBody>
      </p:sp>
    </p:spTree>
    <p:extLst>
      <p:ext uri="{BB962C8B-B14F-4D97-AF65-F5344CB8AC3E}">
        <p14:creationId xmlns:p14="http://schemas.microsoft.com/office/powerpoint/2010/main" val="1851480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34898" y="3413760"/>
            <a:ext cx="9996485" cy="11948160"/>
          </a:xfrm>
          <a:prstGeom prst="rect">
            <a:avLst/>
          </a:prstGeom>
        </p:spPr>
        <p:txBody>
          <a:bodyPr anchor="b"/>
          <a:lstStyle>
            <a:lvl1pPr>
              <a:defRPr sz="10847"/>
            </a:lvl1pPr>
          </a:lstStyle>
          <a:p>
            <a:r>
              <a:rPr lang="en-US"/>
              <a:t>Click to edit Master title style</a:t>
            </a:r>
            <a:endParaRPr lang="en-US" dirty="0"/>
          </a:p>
        </p:txBody>
      </p:sp>
      <p:sp>
        <p:nvSpPr>
          <p:cNvPr id="3" name="Picture Placeholder 2"/>
          <p:cNvSpPr>
            <a:spLocks noGrp="1" noChangeAspect="1"/>
          </p:cNvSpPr>
          <p:nvPr>
            <p:ph type="pic" idx="1"/>
          </p:nvPr>
        </p:nvSpPr>
        <p:spPr>
          <a:xfrm>
            <a:off x="13176636" y="7372785"/>
            <a:ext cx="15690890" cy="36389733"/>
          </a:xfrm>
          <a:prstGeom prst="rect">
            <a:avLst/>
          </a:prstGeom>
        </p:spPr>
        <p:txBody>
          <a:bodyPr anchor="t"/>
          <a:lstStyle>
            <a:lvl1pPr marL="0" indent="0">
              <a:buNone/>
              <a:defRPr sz="10847"/>
            </a:lvl1pPr>
            <a:lvl2pPr marL="1549725" indent="0">
              <a:buNone/>
              <a:defRPr sz="9491"/>
            </a:lvl2pPr>
            <a:lvl3pPr marL="3099450" indent="0">
              <a:buNone/>
              <a:defRPr sz="8135"/>
            </a:lvl3pPr>
            <a:lvl4pPr marL="4649175" indent="0">
              <a:buNone/>
              <a:defRPr sz="6779"/>
            </a:lvl4pPr>
            <a:lvl5pPr marL="6198900" indent="0">
              <a:buNone/>
              <a:defRPr sz="6779"/>
            </a:lvl5pPr>
            <a:lvl6pPr marL="7748626" indent="0">
              <a:buNone/>
              <a:defRPr sz="6779"/>
            </a:lvl6pPr>
            <a:lvl7pPr marL="9298351" indent="0">
              <a:buNone/>
              <a:defRPr sz="6779"/>
            </a:lvl7pPr>
            <a:lvl8pPr marL="10848076" indent="0">
              <a:buNone/>
              <a:defRPr sz="6779"/>
            </a:lvl8pPr>
            <a:lvl9pPr marL="12397801" indent="0">
              <a:buNone/>
              <a:defRPr sz="6779"/>
            </a:lvl9pPr>
          </a:lstStyle>
          <a:p>
            <a:r>
              <a:rPr lang="en-US"/>
              <a:t>Click icon to add picture</a:t>
            </a:r>
            <a:endParaRPr lang="en-US" dirty="0"/>
          </a:p>
        </p:txBody>
      </p:sp>
      <p:sp>
        <p:nvSpPr>
          <p:cNvPr id="4" name="Text Placeholder 3"/>
          <p:cNvSpPr>
            <a:spLocks noGrp="1"/>
          </p:cNvSpPr>
          <p:nvPr>
            <p:ph type="body" sz="half" idx="2"/>
          </p:nvPr>
        </p:nvSpPr>
        <p:spPr>
          <a:xfrm>
            <a:off x="2134898" y="15361920"/>
            <a:ext cx="9996485" cy="28459857"/>
          </a:xfrm>
          <a:prstGeom prst="rect">
            <a:avLst/>
          </a:prstGeom>
        </p:spPr>
        <p:txBody>
          <a:bodyPr/>
          <a:lstStyle>
            <a:lvl1pPr marL="0" indent="0">
              <a:buNone/>
              <a:defRPr sz="5423"/>
            </a:lvl1pPr>
            <a:lvl2pPr marL="1549725" indent="0">
              <a:buNone/>
              <a:defRPr sz="4745"/>
            </a:lvl2pPr>
            <a:lvl3pPr marL="3099450" indent="0">
              <a:buNone/>
              <a:defRPr sz="4068"/>
            </a:lvl3pPr>
            <a:lvl4pPr marL="4649175" indent="0">
              <a:buNone/>
              <a:defRPr sz="3390"/>
            </a:lvl4pPr>
            <a:lvl5pPr marL="6198900" indent="0">
              <a:buNone/>
              <a:defRPr sz="3390"/>
            </a:lvl5pPr>
            <a:lvl6pPr marL="7748626" indent="0">
              <a:buNone/>
              <a:defRPr sz="3390"/>
            </a:lvl6pPr>
            <a:lvl7pPr marL="9298351" indent="0">
              <a:buNone/>
              <a:defRPr sz="3390"/>
            </a:lvl7pPr>
            <a:lvl8pPr marL="10848076" indent="0">
              <a:buNone/>
              <a:defRPr sz="3390"/>
            </a:lvl8pPr>
            <a:lvl9pPr marL="12397801" indent="0">
              <a:buNone/>
              <a:defRPr sz="3390"/>
            </a:lvl9pPr>
          </a:lstStyle>
          <a:p>
            <a:pPr lvl="0"/>
            <a:r>
              <a:rPr lang="en-US"/>
              <a:t>Click to edit Master text styles</a:t>
            </a:r>
          </a:p>
        </p:txBody>
      </p:sp>
      <p:sp>
        <p:nvSpPr>
          <p:cNvPr id="5" name="Date Placeholder 4"/>
          <p:cNvSpPr>
            <a:spLocks noGrp="1"/>
          </p:cNvSpPr>
          <p:nvPr>
            <p:ph type="dt" sz="half" idx="10"/>
          </p:nvPr>
        </p:nvSpPr>
        <p:spPr>
          <a:xfrm>
            <a:off x="2130861" y="47460758"/>
            <a:ext cx="6973729" cy="2726267"/>
          </a:xfrm>
          <a:prstGeom prst="rect">
            <a:avLst/>
          </a:prstGeom>
        </p:spPr>
        <p:txBody>
          <a:bodyPr/>
          <a:lstStyle/>
          <a:p>
            <a:fld id="{D47AAE76-BABD-4D82-BDF9-55CF8DE31034}" type="datetimeFigureOut">
              <a:rPr lang="en-US" smtClean="0"/>
              <a:t>7/21/2025</a:t>
            </a:fld>
            <a:endParaRPr lang="en-US"/>
          </a:p>
        </p:txBody>
      </p:sp>
      <p:sp>
        <p:nvSpPr>
          <p:cNvPr id="6" name="Footer Placeholder 5"/>
          <p:cNvSpPr>
            <a:spLocks noGrp="1"/>
          </p:cNvSpPr>
          <p:nvPr>
            <p:ph type="ftr" sz="quarter" idx="11"/>
          </p:nvPr>
        </p:nvSpPr>
        <p:spPr>
          <a:xfrm>
            <a:off x="10266879" y="47460758"/>
            <a:ext cx="10460593" cy="2726267"/>
          </a:xfrm>
          <a:prstGeom prst="rect">
            <a:avLst/>
          </a:prstGeom>
        </p:spPr>
        <p:txBody>
          <a:bodyPr/>
          <a:lstStyle/>
          <a:p>
            <a:endParaRPr lang="en-US"/>
          </a:p>
        </p:txBody>
      </p:sp>
      <p:sp>
        <p:nvSpPr>
          <p:cNvPr id="7" name="Slide Number Placeholder 6"/>
          <p:cNvSpPr>
            <a:spLocks noGrp="1"/>
          </p:cNvSpPr>
          <p:nvPr>
            <p:ph type="sldNum" sz="quarter" idx="12"/>
          </p:nvPr>
        </p:nvSpPr>
        <p:spPr>
          <a:xfrm>
            <a:off x="21889760" y="47460758"/>
            <a:ext cx="6973729" cy="2726267"/>
          </a:xfrm>
          <a:prstGeom prst="rect">
            <a:avLst/>
          </a:prstGeom>
        </p:spPr>
        <p:txBody>
          <a:bodyPr/>
          <a:lstStyle/>
          <a:p>
            <a:fld id="{6DDDEB3D-A9E6-4E27-BFD3-70800771FDCD}" type="slidenum">
              <a:rPr lang="en-US" smtClean="0"/>
              <a:t>‹#›</a:t>
            </a:fld>
            <a:endParaRPr lang="en-US"/>
          </a:p>
        </p:txBody>
      </p:sp>
    </p:spTree>
    <p:extLst>
      <p:ext uri="{BB962C8B-B14F-4D97-AF65-F5344CB8AC3E}">
        <p14:creationId xmlns:p14="http://schemas.microsoft.com/office/powerpoint/2010/main" val="1806301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13">
            <a:extLst>
              <a:ext uri="{28A0092B-C50C-407E-A947-70E740481C1C}">
                <a14:useLocalDpi xmlns:a14="http://schemas.microsoft.com/office/drawing/2010/main" val="0"/>
              </a:ext>
            </a:extLst>
          </a:blip>
          <a:srcRect b="82825"/>
          <a:stretch/>
        </p:blipFill>
        <p:spPr>
          <a:xfrm>
            <a:off x="0" y="2"/>
            <a:ext cx="30994350" cy="7529512"/>
          </a:xfrm>
          <a:prstGeom prst="rect">
            <a:avLst/>
          </a:prstGeom>
        </p:spPr>
      </p:pic>
      <p:pic>
        <p:nvPicPr>
          <p:cNvPr id="8" name="Picture 7"/>
          <p:cNvPicPr>
            <a:picLocks noChangeAspect="1"/>
          </p:cNvPicPr>
          <p:nvPr userDrawn="1"/>
        </p:nvPicPr>
        <p:blipFill rotWithShape="1">
          <a:blip r:embed="rId14" cstate="print">
            <a:extLst>
              <a:ext uri="{28A0092B-C50C-407E-A947-70E740481C1C}">
                <a14:useLocalDpi xmlns:a14="http://schemas.microsoft.com/office/drawing/2010/main" val="0"/>
              </a:ext>
            </a:extLst>
          </a:blip>
          <a:srcRect t="82813" b="-3"/>
          <a:stretch/>
        </p:blipFill>
        <p:spPr>
          <a:xfrm>
            <a:off x="63" y="44161710"/>
            <a:ext cx="30994221" cy="7536179"/>
          </a:xfrm>
          <a:prstGeom prst="rect">
            <a:avLst/>
          </a:prstGeom>
        </p:spPr>
      </p:pic>
    </p:spTree>
    <p:extLst>
      <p:ext uri="{BB962C8B-B14F-4D97-AF65-F5344CB8AC3E}">
        <p14:creationId xmlns:p14="http://schemas.microsoft.com/office/powerpoint/2010/main" val="32558825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099450" rtl="0" eaLnBrk="1" latinLnBrk="0" hangingPunct="1">
        <a:lnSpc>
          <a:spcPct val="90000"/>
        </a:lnSpc>
        <a:spcBef>
          <a:spcPct val="0"/>
        </a:spcBef>
        <a:buNone/>
        <a:defRPr sz="14914" kern="1200">
          <a:solidFill>
            <a:schemeClr val="tx1"/>
          </a:solidFill>
          <a:latin typeface="+mj-lt"/>
          <a:ea typeface="+mj-ea"/>
          <a:cs typeface="+mj-cs"/>
        </a:defRPr>
      </a:lvl1pPr>
    </p:titleStyle>
    <p:bodyStyle>
      <a:lvl1pPr marL="774863" indent="-774863" algn="l" defTabSz="3099450" rtl="0" eaLnBrk="1" latinLnBrk="0" hangingPunct="1">
        <a:lnSpc>
          <a:spcPct val="90000"/>
        </a:lnSpc>
        <a:spcBef>
          <a:spcPts val="3390"/>
        </a:spcBef>
        <a:buFont typeface="Arial" panose="020B0604020202020204" pitchFamily="34" charset="0"/>
        <a:buChar char="•"/>
        <a:defRPr sz="9491" kern="1200">
          <a:solidFill>
            <a:schemeClr val="tx1"/>
          </a:solidFill>
          <a:latin typeface="+mn-lt"/>
          <a:ea typeface="+mn-ea"/>
          <a:cs typeface="+mn-cs"/>
        </a:defRPr>
      </a:lvl1pPr>
      <a:lvl2pPr marL="2324588" indent="-774863" algn="l" defTabSz="3099450" rtl="0" eaLnBrk="1" latinLnBrk="0" hangingPunct="1">
        <a:lnSpc>
          <a:spcPct val="90000"/>
        </a:lnSpc>
        <a:spcBef>
          <a:spcPts val="1695"/>
        </a:spcBef>
        <a:buFont typeface="Arial" panose="020B0604020202020204" pitchFamily="34" charset="0"/>
        <a:buChar char="•"/>
        <a:defRPr sz="8135" kern="1200">
          <a:solidFill>
            <a:schemeClr val="tx1"/>
          </a:solidFill>
          <a:latin typeface="+mn-lt"/>
          <a:ea typeface="+mn-ea"/>
          <a:cs typeface="+mn-cs"/>
        </a:defRPr>
      </a:lvl2pPr>
      <a:lvl3pPr marL="3874313" indent="-774863" algn="l" defTabSz="3099450" rtl="0" eaLnBrk="1" latinLnBrk="0" hangingPunct="1">
        <a:lnSpc>
          <a:spcPct val="90000"/>
        </a:lnSpc>
        <a:spcBef>
          <a:spcPts val="1695"/>
        </a:spcBef>
        <a:buFont typeface="Arial" panose="020B0604020202020204" pitchFamily="34" charset="0"/>
        <a:buChar char="•"/>
        <a:defRPr sz="6779" kern="1200">
          <a:solidFill>
            <a:schemeClr val="tx1"/>
          </a:solidFill>
          <a:latin typeface="+mn-lt"/>
          <a:ea typeface="+mn-ea"/>
          <a:cs typeface="+mn-cs"/>
        </a:defRPr>
      </a:lvl3pPr>
      <a:lvl4pPr marL="5424038" indent="-774863" algn="l" defTabSz="3099450" rtl="0" eaLnBrk="1" latinLnBrk="0" hangingPunct="1">
        <a:lnSpc>
          <a:spcPct val="90000"/>
        </a:lnSpc>
        <a:spcBef>
          <a:spcPts val="1695"/>
        </a:spcBef>
        <a:buFont typeface="Arial" panose="020B0604020202020204" pitchFamily="34" charset="0"/>
        <a:buChar char="•"/>
        <a:defRPr sz="6101" kern="1200">
          <a:solidFill>
            <a:schemeClr val="tx1"/>
          </a:solidFill>
          <a:latin typeface="+mn-lt"/>
          <a:ea typeface="+mn-ea"/>
          <a:cs typeface="+mn-cs"/>
        </a:defRPr>
      </a:lvl4pPr>
      <a:lvl5pPr marL="6973763" indent="-774863" algn="l" defTabSz="3099450" rtl="0" eaLnBrk="1" latinLnBrk="0" hangingPunct="1">
        <a:lnSpc>
          <a:spcPct val="90000"/>
        </a:lnSpc>
        <a:spcBef>
          <a:spcPts val="1695"/>
        </a:spcBef>
        <a:buFont typeface="Arial" panose="020B0604020202020204" pitchFamily="34" charset="0"/>
        <a:buChar char="•"/>
        <a:defRPr sz="6101" kern="1200">
          <a:solidFill>
            <a:schemeClr val="tx1"/>
          </a:solidFill>
          <a:latin typeface="+mn-lt"/>
          <a:ea typeface="+mn-ea"/>
          <a:cs typeface="+mn-cs"/>
        </a:defRPr>
      </a:lvl5pPr>
      <a:lvl6pPr marL="8523488" indent="-774863" algn="l" defTabSz="3099450" rtl="0" eaLnBrk="1" latinLnBrk="0" hangingPunct="1">
        <a:lnSpc>
          <a:spcPct val="90000"/>
        </a:lnSpc>
        <a:spcBef>
          <a:spcPts val="1695"/>
        </a:spcBef>
        <a:buFont typeface="Arial" panose="020B0604020202020204" pitchFamily="34" charset="0"/>
        <a:buChar char="•"/>
        <a:defRPr sz="6101" kern="1200">
          <a:solidFill>
            <a:schemeClr val="tx1"/>
          </a:solidFill>
          <a:latin typeface="+mn-lt"/>
          <a:ea typeface="+mn-ea"/>
          <a:cs typeface="+mn-cs"/>
        </a:defRPr>
      </a:lvl6pPr>
      <a:lvl7pPr marL="10073213" indent="-774863" algn="l" defTabSz="3099450" rtl="0" eaLnBrk="1" latinLnBrk="0" hangingPunct="1">
        <a:lnSpc>
          <a:spcPct val="90000"/>
        </a:lnSpc>
        <a:spcBef>
          <a:spcPts val="1695"/>
        </a:spcBef>
        <a:buFont typeface="Arial" panose="020B0604020202020204" pitchFamily="34" charset="0"/>
        <a:buChar char="•"/>
        <a:defRPr sz="6101" kern="1200">
          <a:solidFill>
            <a:schemeClr val="tx1"/>
          </a:solidFill>
          <a:latin typeface="+mn-lt"/>
          <a:ea typeface="+mn-ea"/>
          <a:cs typeface="+mn-cs"/>
        </a:defRPr>
      </a:lvl7pPr>
      <a:lvl8pPr marL="11622938" indent="-774863" algn="l" defTabSz="3099450" rtl="0" eaLnBrk="1" latinLnBrk="0" hangingPunct="1">
        <a:lnSpc>
          <a:spcPct val="90000"/>
        </a:lnSpc>
        <a:spcBef>
          <a:spcPts val="1695"/>
        </a:spcBef>
        <a:buFont typeface="Arial" panose="020B0604020202020204" pitchFamily="34" charset="0"/>
        <a:buChar char="•"/>
        <a:defRPr sz="6101" kern="1200">
          <a:solidFill>
            <a:schemeClr val="tx1"/>
          </a:solidFill>
          <a:latin typeface="+mn-lt"/>
          <a:ea typeface="+mn-ea"/>
          <a:cs typeface="+mn-cs"/>
        </a:defRPr>
      </a:lvl8pPr>
      <a:lvl9pPr marL="13172664" indent="-774863" algn="l" defTabSz="3099450" rtl="0" eaLnBrk="1" latinLnBrk="0" hangingPunct="1">
        <a:lnSpc>
          <a:spcPct val="90000"/>
        </a:lnSpc>
        <a:spcBef>
          <a:spcPts val="1695"/>
        </a:spcBef>
        <a:buFont typeface="Arial" panose="020B0604020202020204" pitchFamily="34" charset="0"/>
        <a:buChar char="•"/>
        <a:defRPr sz="6101" kern="1200">
          <a:solidFill>
            <a:schemeClr val="tx1"/>
          </a:solidFill>
          <a:latin typeface="+mn-lt"/>
          <a:ea typeface="+mn-ea"/>
          <a:cs typeface="+mn-cs"/>
        </a:defRPr>
      </a:lvl9pPr>
    </p:bodyStyle>
    <p:otherStyle>
      <a:defPPr>
        <a:defRPr lang="en-US"/>
      </a:defPPr>
      <a:lvl1pPr marL="0" algn="l" defTabSz="3099450" rtl="0" eaLnBrk="1" latinLnBrk="0" hangingPunct="1">
        <a:defRPr sz="6101" kern="1200">
          <a:solidFill>
            <a:schemeClr val="tx1"/>
          </a:solidFill>
          <a:latin typeface="+mn-lt"/>
          <a:ea typeface="+mn-ea"/>
          <a:cs typeface="+mn-cs"/>
        </a:defRPr>
      </a:lvl1pPr>
      <a:lvl2pPr marL="1549725" algn="l" defTabSz="3099450" rtl="0" eaLnBrk="1" latinLnBrk="0" hangingPunct="1">
        <a:defRPr sz="6101" kern="1200">
          <a:solidFill>
            <a:schemeClr val="tx1"/>
          </a:solidFill>
          <a:latin typeface="+mn-lt"/>
          <a:ea typeface="+mn-ea"/>
          <a:cs typeface="+mn-cs"/>
        </a:defRPr>
      </a:lvl2pPr>
      <a:lvl3pPr marL="3099450" algn="l" defTabSz="3099450" rtl="0" eaLnBrk="1" latinLnBrk="0" hangingPunct="1">
        <a:defRPr sz="6101" kern="1200">
          <a:solidFill>
            <a:schemeClr val="tx1"/>
          </a:solidFill>
          <a:latin typeface="+mn-lt"/>
          <a:ea typeface="+mn-ea"/>
          <a:cs typeface="+mn-cs"/>
        </a:defRPr>
      </a:lvl3pPr>
      <a:lvl4pPr marL="4649175" algn="l" defTabSz="3099450" rtl="0" eaLnBrk="1" latinLnBrk="0" hangingPunct="1">
        <a:defRPr sz="6101" kern="1200">
          <a:solidFill>
            <a:schemeClr val="tx1"/>
          </a:solidFill>
          <a:latin typeface="+mn-lt"/>
          <a:ea typeface="+mn-ea"/>
          <a:cs typeface="+mn-cs"/>
        </a:defRPr>
      </a:lvl4pPr>
      <a:lvl5pPr marL="6198900" algn="l" defTabSz="3099450" rtl="0" eaLnBrk="1" latinLnBrk="0" hangingPunct="1">
        <a:defRPr sz="6101" kern="1200">
          <a:solidFill>
            <a:schemeClr val="tx1"/>
          </a:solidFill>
          <a:latin typeface="+mn-lt"/>
          <a:ea typeface="+mn-ea"/>
          <a:cs typeface="+mn-cs"/>
        </a:defRPr>
      </a:lvl5pPr>
      <a:lvl6pPr marL="7748626" algn="l" defTabSz="3099450" rtl="0" eaLnBrk="1" latinLnBrk="0" hangingPunct="1">
        <a:defRPr sz="6101" kern="1200">
          <a:solidFill>
            <a:schemeClr val="tx1"/>
          </a:solidFill>
          <a:latin typeface="+mn-lt"/>
          <a:ea typeface="+mn-ea"/>
          <a:cs typeface="+mn-cs"/>
        </a:defRPr>
      </a:lvl6pPr>
      <a:lvl7pPr marL="9298351" algn="l" defTabSz="3099450" rtl="0" eaLnBrk="1" latinLnBrk="0" hangingPunct="1">
        <a:defRPr sz="6101" kern="1200">
          <a:solidFill>
            <a:schemeClr val="tx1"/>
          </a:solidFill>
          <a:latin typeface="+mn-lt"/>
          <a:ea typeface="+mn-ea"/>
          <a:cs typeface="+mn-cs"/>
        </a:defRPr>
      </a:lvl7pPr>
      <a:lvl8pPr marL="10848076" algn="l" defTabSz="3099450" rtl="0" eaLnBrk="1" latinLnBrk="0" hangingPunct="1">
        <a:defRPr sz="6101" kern="1200">
          <a:solidFill>
            <a:schemeClr val="tx1"/>
          </a:solidFill>
          <a:latin typeface="+mn-lt"/>
          <a:ea typeface="+mn-ea"/>
          <a:cs typeface="+mn-cs"/>
        </a:defRPr>
      </a:lvl8pPr>
      <a:lvl9pPr marL="12397801" algn="l" defTabSz="3099450" rtl="0" eaLnBrk="1" latinLnBrk="0" hangingPunct="1">
        <a:defRPr sz="61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xmlns="" id="{8AF9E778-BAA5-B6F8-4658-61C0CECBA770}"/>
              </a:ext>
            </a:extLst>
          </p:cNvPr>
          <p:cNvSpPr txBox="1">
            <a:spLocks/>
          </p:cNvSpPr>
          <p:nvPr/>
        </p:nvSpPr>
        <p:spPr>
          <a:xfrm>
            <a:off x="5008563" y="8023860"/>
            <a:ext cx="21307425" cy="2435225"/>
          </a:xfrm>
          <a:prstGeom prst="rect">
            <a:avLst/>
          </a:prstGeom>
        </p:spPr>
        <p:txBody>
          <a:bodyPr lIns="0" tIns="0" rIns="0" bIns="0" anchor="ctr">
            <a:spAutoFit/>
          </a:bodyPr>
          <a:lstStyle>
            <a:lvl1pPr algn="ctr" defTabSz="705368" rtl="0" eaLnBrk="1" latinLnBrk="0" hangingPunct="1">
              <a:spcBef>
                <a:spcPct val="0"/>
              </a:spcBef>
              <a:buNone/>
              <a:defRPr sz="6800" kern="1200">
                <a:solidFill>
                  <a:schemeClr val="tx1"/>
                </a:solidFill>
                <a:latin typeface="+mj-lt"/>
                <a:ea typeface="+mj-ea"/>
                <a:cs typeface="+mj-cs"/>
              </a:defRPr>
            </a:lvl1pPr>
          </a:lstStyle>
          <a:p>
            <a:pPr marL="14680" fontAlgn="auto">
              <a:spcAft>
                <a:spcPts val="0"/>
              </a:spcAft>
              <a:defRPr/>
            </a:pPr>
            <a:r>
              <a:rPr lang="en-US" sz="11299" b="1" spc="-145" dirty="0">
                <a:solidFill>
                  <a:srgbClr val="00BBE4"/>
                </a:solidFill>
                <a:latin typeface="Larsseit" pitchFamily="50" charset="0"/>
                <a:cs typeface="Arial"/>
              </a:rPr>
              <a:t>Title of the Research or Study</a:t>
            </a:r>
            <a:endParaRPr lang="en-US" sz="11299" b="1" dirty="0">
              <a:solidFill>
                <a:srgbClr val="00BBE4"/>
              </a:solidFill>
              <a:latin typeface="Larsseit" pitchFamily="50" charset="0"/>
              <a:cs typeface="Arial"/>
            </a:endParaRPr>
          </a:p>
          <a:p>
            <a:pPr marL="14680" fontAlgn="auto">
              <a:spcAft>
                <a:spcPts val="0"/>
              </a:spcAft>
              <a:defRPr/>
            </a:pPr>
            <a:r>
              <a:rPr lang="en-US" sz="4522" spc="-41" dirty="0">
                <a:solidFill>
                  <a:schemeClr val="tx1">
                    <a:lumMod val="50000"/>
                    <a:lumOff val="50000"/>
                  </a:schemeClr>
                </a:solidFill>
                <a:latin typeface="Larsseit" pitchFamily="50" charset="0"/>
                <a:cs typeface="Arial"/>
              </a:rPr>
              <a:t>P</a:t>
            </a:r>
            <a:r>
              <a:rPr lang="en-US" sz="4522" spc="-24" dirty="0">
                <a:solidFill>
                  <a:schemeClr val="tx1">
                    <a:lumMod val="50000"/>
                    <a:lumOff val="50000"/>
                  </a:schemeClr>
                </a:solidFill>
                <a:latin typeface="Larsseit" pitchFamily="50" charset="0"/>
                <a:cs typeface="Arial"/>
              </a:rPr>
              <a:t>r</a:t>
            </a:r>
            <a:r>
              <a:rPr lang="en-US" sz="4522" spc="-17" dirty="0">
                <a:solidFill>
                  <a:schemeClr val="tx1">
                    <a:lumMod val="50000"/>
                    <a:lumOff val="50000"/>
                  </a:schemeClr>
                </a:solidFill>
                <a:latin typeface="Larsseit" pitchFamily="50" charset="0"/>
                <a:cs typeface="Arial"/>
              </a:rPr>
              <a:t>e</a:t>
            </a:r>
            <a:r>
              <a:rPr lang="en-US" sz="4522" spc="-24" dirty="0">
                <a:solidFill>
                  <a:schemeClr val="tx1">
                    <a:lumMod val="50000"/>
                    <a:lumOff val="50000"/>
                  </a:schemeClr>
                </a:solidFill>
                <a:latin typeface="Larsseit" pitchFamily="50" charset="0"/>
                <a:cs typeface="Arial"/>
              </a:rPr>
              <a:t>se</a:t>
            </a:r>
            <a:r>
              <a:rPr lang="en-US" sz="4522" spc="-41" dirty="0">
                <a:solidFill>
                  <a:schemeClr val="tx1">
                    <a:lumMod val="50000"/>
                    <a:lumOff val="50000"/>
                  </a:schemeClr>
                </a:solidFill>
                <a:latin typeface="Larsseit" pitchFamily="50" charset="0"/>
                <a:cs typeface="Arial"/>
              </a:rPr>
              <a:t>nt</a:t>
            </a:r>
            <a:r>
              <a:rPr lang="en-US" sz="4522" spc="-24" dirty="0">
                <a:solidFill>
                  <a:schemeClr val="tx1">
                    <a:lumMod val="50000"/>
                    <a:lumOff val="50000"/>
                  </a:schemeClr>
                </a:solidFill>
                <a:latin typeface="Larsseit" pitchFamily="50" charset="0"/>
                <a:cs typeface="Arial"/>
              </a:rPr>
              <a:t>e</a:t>
            </a:r>
            <a:r>
              <a:rPr lang="en-US" sz="4522" dirty="0">
                <a:solidFill>
                  <a:schemeClr val="tx1">
                    <a:lumMod val="50000"/>
                    <a:lumOff val="50000"/>
                  </a:schemeClr>
                </a:solidFill>
                <a:latin typeface="Larsseit" pitchFamily="50" charset="0"/>
                <a:cs typeface="Arial"/>
              </a:rPr>
              <a:t>r </a:t>
            </a:r>
            <a:r>
              <a:rPr lang="en-US" sz="4522" spc="-27" dirty="0">
                <a:solidFill>
                  <a:schemeClr val="tx1">
                    <a:lumMod val="50000"/>
                    <a:lumOff val="50000"/>
                  </a:schemeClr>
                </a:solidFill>
                <a:latin typeface="Larsseit" pitchFamily="50" charset="0"/>
                <a:cs typeface="Arial"/>
              </a:rPr>
              <a:t>na</a:t>
            </a:r>
            <a:r>
              <a:rPr lang="en-US" sz="4522" spc="-24" dirty="0">
                <a:solidFill>
                  <a:schemeClr val="tx1">
                    <a:lumMod val="50000"/>
                    <a:lumOff val="50000"/>
                  </a:schemeClr>
                </a:solidFill>
                <a:latin typeface="Larsseit" pitchFamily="50" charset="0"/>
                <a:cs typeface="Arial"/>
              </a:rPr>
              <a:t>m</a:t>
            </a:r>
            <a:r>
              <a:rPr lang="en-US" sz="4522" spc="-54" dirty="0">
                <a:solidFill>
                  <a:schemeClr val="tx1">
                    <a:lumMod val="50000"/>
                    <a:lumOff val="50000"/>
                  </a:schemeClr>
                </a:solidFill>
                <a:latin typeface="Larsseit" pitchFamily="50" charset="0"/>
                <a:cs typeface="Arial"/>
              </a:rPr>
              <a:t>e</a:t>
            </a:r>
            <a:r>
              <a:rPr lang="en-US" sz="4522" dirty="0">
                <a:solidFill>
                  <a:schemeClr val="tx1">
                    <a:lumMod val="50000"/>
                    <a:lumOff val="50000"/>
                  </a:schemeClr>
                </a:solidFill>
                <a:latin typeface="Larsseit" pitchFamily="50" charset="0"/>
                <a:cs typeface="Arial"/>
              </a:rPr>
              <a:t>, </a:t>
            </a:r>
            <a:r>
              <a:rPr lang="en-US" sz="4522" spc="-10" dirty="0">
                <a:solidFill>
                  <a:schemeClr val="tx1">
                    <a:lumMod val="50000"/>
                    <a:lumOff val="50000"/>
                  </a:schemeClr>
                </a:solidFill>
                <a:latin typeface="Larsseit" pitchFamily="50" charset="0"/>
                <a:cs typeface="Arial"/>
              </a:rPr>
              <a:t>As</a:t>
            </a:r>
            <a:r>
              <a:rPr lang="en-US" sz="4522" spc="-17" dirty="0">
                <a:solidFill>
                  <a:schemeClr val="tx1">
                    <a:lumMod val="50000"/>
                    <a:lumOff val="50000"/>
                  </a:schemeClr>
                </a:solidFill>
                <a:latin typeface="Larsseit" pitchFamily="50" charset="0"/>
                <a:cs typeface="Arial"/>
              </a:rPr>
              <a:t>s</a:t>
            </a:r>
            <a:r>
              <a:rPr lang="en-US" sz="4522" spc="-10" dirty="0">
                <a:solidFill>
                  <a:schemeClr val="tx1">
                    <a:lumMod val="50000"/>
                    <a:lumOff val="50000"/>
                  </a:schemeClr>
                </a:solidFill>
                <a:latin typeface="Larsseit" pitchFamily="50" charset="0"/>
                <a:cs typeface="Arial"/>
              </a:rPr>
              <a:t>o</a:t>
            </a:r>
            <a:r>
              <a:rPr lang="en-US" sz="4522" dirty="0">
                <a:solidFill>
                  <a:schemeClr val="tx1">
                    <a:lumMod val="50000"/>
                    <a:lumOff val="50000"/>
                  </a:schemeClr>
                </a:solidFill>
                <a:latin typeface="Larsseit" pitchFamily="50" charset="0"/>
                <a:cs typeface="Arial"/>
              </a:rPr>
              <a:t>c</a:t>
            </a:r>
            <a:r>
              <a:rPr lang="en-US" sz="4522" spc="-24" dirty="0">
                <a:solidFill>
                  <a:schemeClr val="tx1">
                    <a:lumMod val="50000"/>
                    <a:lumOff val="50000"/>
                  </a:schemeClr>
                </a:solidFill>
                <a:latin typeface="Larsseit" pitchFamily="50" charset="0"/>
                <a:cs typeface="Arial"/>
              </a:rPr>
              <a:t>i</a:t>
            </a:r>
            <a:r>
              <a:rPr lang="en-US" sz="4522" spc="-41" dirty="0">
                <a:solidFill>
                  <a:schemeClr val="tx1">
                    <a:lumMod val="50000"/>
                    <a:lumOff val="50000"/>
                  </a:schemeClr>
                </a:solidFill>
                <a:latin typeface="Larsseit" pitchFamily="50" charset="0"/>
                <a:cs typeface="Arial"/>
              </a:rPr>
              <a:t>at</a:t>
            </a:r>
            <a:r>
              <a:rPr lang="en-US" sz="4522" spc="-17" dirty="0">
                <a:solidFill>
                  <a:schemeClr val="tx1">
                    <a:lumMod val="50000"/>
                    <a:lumOff val="50000"/>
                  </a:schemeClr>
                </a:solidFill>
                <a:latin typeface="Larsseit" pitchFamily="50" charset="0"/>
                <a:cs typeface="Arial"/>
              </a:rPr>
              <a:t>e</a:t>
            </a:r>
            <a:r>
              <a:rPr lang="en-US" sz="4522" dirty="0">
                <a:solidFill>
                  <a:schemeClr val="tx1">
                    <a:lumMod val="50000"/>
                    <a:lumOff val="50000"/>
                  </a:schemeClr>
                </a:solidFill>
                <a:latin typeface="Larsseit" pitchFamily="50" charset="0"/>
                <a:cs typeface="Arial"/>
              </a:rPr>
              <a:t>s </a:t>
            </a:r>
            <a:r>
              <a:rPr lang="en-US" sz="4522" spc="-27" dirty="0">
                <a:solidFill>
                  <a:schemeClr val="tx1">
                    <a:lumMod val="50000"/>
                    <a:lumOff val="50000"/>
                  </a:schemeClr>
                </a:solidFill>
                <a:latin typeface="Larsseit" pitchFamily="50" charset="0"/>
                <a:cs typeface="Arial"/>
              </a:rPr>
              <a:t>a</a:t>
            </a:r>
            <a:r>
              <a:rPr lang="en-US" sz="4522" spc="-24" dirty="0">
                <a:solidFill>
                  <a:schemeClr val="tx1">
                    <a:lumMod val="50000"/>
                    <a:lumOff val="50000"/>
                  </a:schemeClr>
                </a:solidFill>
                <a:latin typeface="Larsseit" pitchFamily="50" charset="0"/>
                <a:cs typeface="Arial"/>
              </a:rPr>
              <a:t>n</a:t>
            </a:r>
            <a:r>
              <a:rPr lang="en-US" sz="4522" dirty="0">
                <a:solidFill>
                  <a:schemeClr val="tx1">
                    <a:lumMod val="50000"/>
                    <a:lumOff val="50000"/>
                  </a:schemeClr>
                </a:solidFill>
                <a:latin typeface="Larsseit" pitchFamily="50" charset="0"/>
                <a:cs typeface="Arial"/>
              </a:rPr>
              <a:t>d C</a:t>
            </a:r>
            <a:r>
              <a:rPr lang="en-US" sz="4522" spc="-17" dirty="0">
                <a:solidFill>
                  <a:schemeClr val="tx1">
                    <a:lumMod val="50000"/>
                    <a:lumOff val="50000"/>
                  </a:schemeClr>
                </a:solidFill>
                <a:latin typeface="Larsseit" pitchFamily="50" charset="0"/>
                <a:cs typeface="Arial"/>
              </a:rPr>
              <a:t>o</a:t>
            </a:r>
            <a:r>
              <a:rPr lang="en-US" sz="4522" spc="-27" dirty="0">
                <a:solidFill>
                  <a:schemeClr val="tx1">
                    <a:lumMod val="50000"/>
                    <a:lumOff val="50000"/>
                  </a:schemeClr>
                </a:solidFill>
                <a:latin typeface="Larsseit" pitchFamily="50" charset="0"/>
                <a:cs typeface="Arial"/>
              </a:rPr>
              <a:t>lla</a:t>
            </a:r>
            <a:r>
              <a:rPr lang="en-US" sz="4522" spc="-17" dirty="0">
                <a:solidFill>
                  <a:schemeClr val="tx1">
                    <a:lumMod val="50000"/>
                    <a:lumOff val="50000"/>
                  </a:schemeClr>
                </a:solidFill>
                <a:latin typeface="Larsseit" pitchFamily="50" charset="0"/>
                <a:cs typeface="Arial"/>
              </a:rPr>
              <a:t>bor</a:t>
            </a:r>
            <a:r>
              <a:rPr lang="en-US" sz="4522" spc="-41" dirty="0">
                <a:solidFill>
                  <a:schemeClr val="tx1">
                    <a:lumMod val="50000"/>
                    <a:lumOff val="50000"/>
                  </a:schemeClr>
                </a:solidFill>
                <a:latin typeface="Larsseit" pitchFamily="50" charset="0"/>
                <a:cs typeface="Arial"/>
              </a:rPr>
              <a:t>a</a:t>
            </a:r>
            <a:r>
              <a:rPr lang="en-US" sz="4522" spc="-33" dirty="0">
                <a:solidFill>
                  <a:schemeClr val="tx1">
                    <a:lumMod val="50000"/>
                    <a:lumOff val="50000"/>
                  </a:schemeClr>
                </a:solidFill>
                <a:latin typeface="Larsseit" pitchFamily="50" charset="0"/>
                <a:cs typeface="Arial"/>
              </a:rPr>
              <a:t>t</a:t>
            </a:r>
            <a:r>
              <a:rPr lang="en-US" sz="4522" spc="-17" dirty="0">
                <a:solidFill>
                  <a:schemeClr val="tx1">
                    <a:lumMod val="50000"/>
                    <a:lumOff val="50000"/>
                  </a:schemeClr>
                </a:solidFill>
                <a:latin typeface="Larsseit" pitchFamily="50" charset="0"/>
                <a:cs typeface="Arial"/>
              </a:rPr>
              <a:t>o</a:t>
            </a:r>
            <a:r>
              <a:rPr lang="en-US" sz="4522" dirty="0">
                <a:solidFill>
                  <a:schemeClr val="tx1">
                    <a:lumMod val="50000"/>
                    <a:lumOff val="50000"/>
                  </a:schemeClr>
                </a:solidFill>
                <a:latin typeface="Larsseit" pitchFamily="50" charset="0"/>
                <a:cs typeface="Arial"/>
              </a:rPr>
              <a:t>rs        </a:t>
            </a:r>
          </a:p>
        </p:txBody>
      </p:sp>
      <p:sp>
        <p:nvSpPr>
          <p:cNvPr id="3" name="object 18">
            <a:extLst>
              <a:ext uri="{FF2B5EF4-FFF2-40B4-BE49-F238E27FC236}">
                <a16:creationId xmlns:a16="http://schemas.microsoft.com/office/drawing/2014/main" xmlns="" id="{5D65A6E5-9B41-6716-AE9F-0403419ACF5D}"/>
              </a:ext>
            </a:extLst>
          </p:cNvPr>
          <p:cNvSpPr>
            <a:spLocks/>
          </p:cNvSpPr>
          <p:nvPr/>
        </p:nvSpPr>
        <p:spPr bwMode="auto">
          <a:xfrm>
            <a:off x="1946275" y="10987723"/>
            <a:ext cx="27433588" cy="1768475"/>
          </a:xfrm>
          <a:custGeom>
            <a:avLst/>
            <a:gdLst>
              <a:gd name="T0" fmla="*/ 0 w 18149533"/>
              <a:gd name="T1" fmla="*/ 0 h 230832"/>
              <a:gd name="T2" fmla="*/ 25486148 w 18149533"/>
              <a:gd name="T3" fmla="*/ 0 h 230832"/>
              <a:gd name="T4" fmla="*/ 0 60000 65536"/>
              <a:gd name="T5" fmla="*/ 0 60000 65536"/>
            </a:gdLst>
            <a:ahLst/>
            <a:cxnLst>
              <a:cxn ang="T4">
                <a:pos x="T0" y="T1"/>
              </a:cxn>
              <a:cxn ang="T5">
                <a:pos x="T2" y="T3"/>
              </a:cxn>
            </a:cxnLst>
            <a:rect l="0" t="0" r="r" b="b"/>
            <a:pathLst>
              <a:path w="18149533" h="230832">
                <a:moveTo>
                  <a:pt x="0" y="0"/>
                </a:moveTo>
                <a:lnTo>
                  <a:pt x="18149533" y="0"/>
                </a:lnTo>
              </a:path>
            </a:pathLst>
          </a:custGeom>
          <a:noFill/>
          <a:ln w="9602">
            <a:solidFill>
              <a:srgbClr val="717272"/>
            </a:solidFill>
            <a:round/>
            <a:headEnd/>
            <a:tailEnd/>
          </a:ln>
        </p:spPr>
        <p:txBody>
          <a:bodyPr lIns="0" tIns="0" rIns="0" bIns="0">
            <a:spAutoFit/>
          </a:bodyPr>
          <a:lstStyle/>
          <a:p>
            <a:pPr defTabSz="2213031">
              <a:defRPr/>
            </a:pPr>
            <a:endParaRPr lang="en-US" sz="11492"/>
          </a:p>
        </p:txBody>
      </p:sp>
      <p:sp>
        <p:nvSpPr>
          <p:cNvPr id="4" name="object 3">
            <a:extLst>
              <a:ext uri="{FF2B5EF4-FFF2-40B4-BE49-F238E27FC236}">
                <a16:creationId xmlns:a16="http://schemas.microsoft.com/office/drawing/2014/main" xmlns="" id="{7825D26C-1893-8413-3161-7364542BC834}"/>
              </a:ext>
            </a:extLst>
          </p:cNvPr>
          <p:cNvSpPr txBox="1">
            <a:spLocks noChangeArrowheads="1"/>
          </p:cNvSpPr>
          <p:nvPr/>
        </p:nvSpPr>
        <p:spPr bwMode="auto">
          <a:xfrm>
            <a:off x="1016000" y="11764010"/>
            <a:ext cx="8702675" cy="8886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2700" defTabSz="2212975">
              <a:defRPr sz="9200">
                <a:solidFill>
                  <a:schemeClr val="tx1"/>
                </a:solidFill>
                <a:latin typeface="Arial" panose="020B0604020202020204" pitchFamily="34" charset="0"/>
              </a:defRPr>
            </a:lvl1pPr>
            <a:lvl2pPr marL="742950" indent="-285750" defTabSz="2212975">
              <a:defRPr sz="9200">
                <a:solidFill>
                  <a:schemeClr val="tx1"/>
                </a:solidFill>
                <a:latin typeface="Arial" panose="020B0604020202020204" pitchFamily="34" charset="0"/>
              </a:defRPr>
            </a:lvl2pPr>
            <a:lvl3pPr marL="1143000" indent="-228600" defTabSz="2212975">
              <a:defRPr sz="9200">
                <a:solidFill>
                  <a:schemeClr val="tx1"/>
                </a:solidFill>
                <a:latin typeface="Arial" panose="020B0604020202020204" pitchFamily="34" charset="0"/>
              </a:defRPr>
            </a:lvl3pPr>
            <a:lvl4pPr marL="1600200" indent="-228600" defTabSz="2212975">
              <a:defRPr sz="9200">
                <a:solidFill>
                  <a:schemeClr val="tx1"/>
                </a:solidFill>
                <a:latin typeface="Arial" panose="020B0604020202020204" pitchFamily="34" charset="0"/>
              </a:defRPr>
            </a:lvl4pPr>
            <a:lvl5pPr marL="2057400" indent="-228600" defTabSz="2212975">
              <a:defRPr sz="9200">
                <a:solidFill>
                  <a:schemeClr val="tx1"/>
                </a:solidFill>
                <a:latin typeface="Arial" panose="020B0604020202020204" pitchFamily="34" charset="0"/>
              </a:defRPr>
            </a:lvl5pPr>
            <a:lvl6pPr marL="2514600" indent="-228600" defTabSz="2212975" eaLnBrk="0" fontAlgn="base" hangingPunct="0">
              <a:spcBef>
                <a:spcPct val="0"/>
              </a:spcBef>
              <a:spcAft>
                <a:spcPct val="0"/>
              </a:spcAft>
              <a:defRPr sz="9200">
                <a:solidFill>
                  <a:schemeClr val="tx1"/>
                </a:solidFill>
                <a:latin typeface="Arial" panose="020B0604020202020204" pitchFamily="34" charset="0"/>
              </a:defRPr>
            </a:lvl6pPr>
            <a:lvl7pPr marL="2971800" indent="-228600" defTabSz="2212975" eaLnBrk="0" fontAlgn="base" hangingPunct="0">
              <a:spcBef>
                <a:spcPct val="0"/>
              </a:spcBef>
              <a:spcAft>
                <a:spcPct val="0"/>
              </a:spcAft>
              <a:defRPr sz="9200">
                <a:solidFill>
                  <a:schemeClr val="tx1"/>
                </a:solidFill>
                <a:latin typeface="Arial" panose="020B0604020202020204" pitchFamily="34" charset="0"/>
              </a:defRPr>
            </a:lvl7pPr>
            <a:lvl8pPr marL="3429000" indent="-228600" defTabSz="2212975" eaLnBrk="0" fontAlgn="base" hangingPunct="0">
              <a:spcBef>
                <a:spcPct val="0"/>
              </a:spcBef>
              <a:spcAft>
                <a:spcPct val="0"/>
              </a:spcAft>
              <a:defRPr sz="9200">
                <a:solidFill>
                  <a:schemeClr val="tx1"/>
                </a:solidFill>
                <a:latin typeface="Arial" panose="020B0604020202020204" pitchFamily="34" charset="0"/>
              </a:defRPr>
            </a:lvl8pPr>
            <a:lvl9pPr marL="3886200" indent="-228600" defTabSz="2212975" eaLnBrk="0" fontAlgn="base" hangingPunct="0">
              <a:spcBef>
                <a:spcPct val="0"/>
              </a:spcBef>
              <a:spcAft>
                <a:spcPct val="0"/>
              </a:spcAft>
              <a:defRPr sz="9200">
                <a:solidFill>
                  <a:schemeClr val="tx1"/>
                </a:solidFill>
                <a:latin typeface="Arial" panose="020B0604020202020204" pitchFamily="34" charset="0"/>
              </a:defRPr>
            </a:lvl9pPr>
          </a:lstStyle>
          <a:p>
            <a:pPr eaLnBrk="1" hangingPunct="1"/>
            <a:r>
              <a:rPr lang="en-US" altLang="en-US" sz="3900" b="1" dirty="0">
                <a:solidFill>
                  <a:srgbClr val="50B649"/>
                </a:solidFill>
                <a:latin typeface="Larsseit" pitchFamily="50" charset="0"/>
                <a:cs typeface="Arial" panose="020B0604020202020204" pitchFamily="34" charset="0"/>
              </a:rPr>
              <a:t>INTRODUCTION</a:t>
            </a:r>
          </a:p>
          <a:p>
            <a:pPr eaLnBrk="1" hangingPunct="1"/>
            <a:endParaRPr lang="en-US" altLang="en-US" sz="2800" b="1" dirty="0">
              <a:solidFill>
                <a:srgbClr val="984807"/>
              </a:solidFill>
              <a:latin typeface="Larsseit" pitchFamily="50" charset="0"/>
              <a:cs typeface="Arial" panose="020B0604020202020204" pitchFamily="34" charset="0"/>
            </a:endParaRPr>
          </a:p>
          <a:p>
            <a:pPr eaLnBrk="1" hangingPunct="1">
              <a:lnSpc>
                <a:spcPct val="130000"/>
              </a:lnSpc>
            </a:pPr>
            <a:r>
              <a:rPr lang="en-US" altLang="en-US" sz="2800" b="1" dirty="0">
                <a:solidFill>
                  <a:srgbClr val="4C4D4F"/>
                </a:solidFill>
                <a:latin typeface="Larsseit" pitchFamily="50" charset="0"/>
                <a:cs typeface="Arial" panose="020B0604020202020204" pitchFamily="34" charset="0"/>
              </a:rPr>
              <a:t>How to use this template:</a:t>
            </a:r>
            <a:endParaRPr lang="en-US" altLang="en-US" sz="2800" dirty="0">
              <a:latin typeface="Larsseit" pitchFamily="50" charset="0"/>
              <a:cs typeface="Arial" panose="020B0604020202020204" pitchFamily="34" charset="0"/>
            </a:endParaRPr>
          </a:p>
          <a:p>
            <a:pPr eaLnBrk="1" hangingPunct="1">
              <a:lnSpc>
                <a:spcPct val="103000"/>
              </a:lnSpc>
              <a:spcBef>
                <a:spcPts val="463"/>
              </a:spcBef>
            </a:pPr>
            <a:r>
              <a:rPr lang="en-US" altLang="en-US" sz="2800" dirty="0">
                <a:latin typeface="Larsseit" pitchFamily="50" charset="0"/>
                <a:cs typeface="Arial" panose="020B0604020202020204" pitchFamily="34" charset="0"/>
              </a:rPr>
              <a:t>Highlight this text and replace it with new text from a Microsoft Word document or other text-editing program. The text size for body copy and headings and the typeface has been set for you. The text boxes and photo boxes may be resized, eliminated, or added as necessary.</a:t>
            </a:r>
            <a:endParaRPr lang="en-US" altLang="en-US" sz="2800" dirty="0">
              <a:solidFill>
                <a:srgbClr val="231F20"/>
              </a:solidFill>
              <a:latin typeface="Larsseit" pitchFamily="50" charset="0"/>
              <a:cs typeface="Arial" panose="020B0604020202020204" pitchFamily="34" charset="0"/>
            </a:endParaRPr>
          </a:p>
          <a:p>
            <a:pPr eaLnBrk="1" hangingPunct="1">
              <a:lnSpc>
                <a:spcPct val="110000"/>
              </a:lnSpc>
            </a:pPr>
            <a:endParaRPr lang="en-US" altLang="en-US" sz="3300" b="1" dirty="0">
              <a:latin typeface="Larsseit" pitchFamily="50" charset="0"/>
              <a:cs typeface="Arial" panose="020B0604020202020204" pitchFamily="34" charset="0"/>
            </a:endParaRPr>
          </a:p>
          <a:p>
            <a:pPr eaLnBrk="1" hangingPunct="1">
              <a:lnSpc>
                <a:spcPct val="110000"/>
              </a:lnSpc>
            </a:pPr>
            <a:r>
              <a:rPr lang="en-US" altLang="en-US" sz="3900" b="1" dirty="0">
                <a:solidFill>
                  <a:srgbClr val="50B649"/>
                </a:solidFill>
                <a:latin typeface="Larsseit" pitchFamily="50" charset="0"/>
                <a:cs typeface="Arial" panose="020B0604020202020204" pitchFamily="34" charset="0"/>
              </a:rPr>
              <a:t>AIM</a:t>
            </a:r>
          </a:p>
          <a:p>
            <a:pPr eaLnBrk="1" hangingPunct="1">
              <a:lnSpc>
                <a:spcPct val="130000"/>
              </a:lnSpc>
            </a:pPr>
            <a:r>
              <a:rPr lang="en-US" altLang="en-US" sz="2800" b="1" dirty="0">
                <a:solidFill>
                  <a:srgbClr val="4C4D4F"/>
                </a:solidFill>
                <a:latin typeface="Larsseit" pitchFamily="50" charset="0"/>
                <a:cs typeface="Arial" panose="020B0604020202020204" pitchFamily="34" charset="0"/>
              </a:rPr>
              <a:t>How to use this template:</a:t>
            </a:r>
            <a:endParaRPr lang="en-US" altLang="en-US" sz="2800" dirty="0">
              <a:latin typeface="Larsseit" pitchFamily="50" charset="0"/>
              <a:cs typeface="Arial" panose="020B0604020202020204" pitchFamily="34" charset="0"/>
            </a:endParaRPr>
          </a:p>
          <a:p>
            <a:pPr eaLnBrk="1" hangingPunct="1">
              <a:lnSpc>
                <a:spcPct val="103000"/>
              </a:lnSpc>
              <a:spcBef>
                <a:spcPts val="463"/>
              </a:spcBef>
            </a:pPr>
            <a:r>
              <a:rPr lang="en-US" altLang="en-US" sz="2800" dirty="0">
                <a:latin typeface="Larsseit" pitchFamily="50" charset="0"/>
                <a:cs typeface="Arial" panose="020B0604020202020204" pitchFamily="34" charset="0"/>
              </a:rPr>
              <a:t>Highlight this text and replace it with new text from a Microsoft Word document or other text-editing program. The text size for body copy and headings and the typeface has been set for you. The text boxes and photo boxes may be resized, eliminated, or added as necessary. </a:t>
            </a:r>
            <a:endParaRPr lang="en-US" altLang="en-US" sz="1900" dirty="0">
              <a:latin typeface="Larsseit" pitchFamily="50" charset="0"/>
              <a:cs typeface="Arial" panose="020B0604020202020204" pitchFamily="34" charset="0"/>
            </a:endParaRPr>
          </a:p>
        </p:txBody>
      </p:sp>
      <p:sp>
        <p:nvSpPr>
          <p:cNvPr id="5" name="object 12">
            <a:extLst>
              <a:ext uri="{FF2B5EF4-FFF2-40B4-BE49-F238E27FC236}">
                <a16:creationId xmlns:a16="http://schemas.microsoft.com/office/drawing/2014/main" xmlns="" id="{E23B667C-6238-F87A-6524-026050A8AAA6}"/>
              </a:ext>
            </a:extLst>
          </p:cNvPr>
          <p:cNvSpPr txBox="1">
            <a:spLocks noChangeArrowheads="1"/>
          </p:cNvSpPr>
          <p:nvPr/>
        </p:nvSpPr>
        <p:spPr bwMode="auto">
          <a:xfrm>
            <a:off x="1016000" y="44904660"/>
            <a:ext cx="8653463" cy="123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2700" defTabSz="2212975">
              <a:defRPr sz="9200">
                <a:solidFill>
                  <a:schemeClr val="tx1"/>
                </a:solidFill>
                <a:latin typeface="Arial" panose="020B0604020202020204" pitchFamily="34" charset="0"/>
              </a:defRPr>
            </a:lvl1pPr>
            <a:lvl2pPr marL="742950" indent="-285750" defTabSz="2212975">
              <a:defRPr sz="9200">
                <a:solidFill>
                  <a:schemeClr val="tx1"/>
                </a:solidFill>
                <a:latin typeface="Arial" panose="020B0604020202020204" pitchFamily="34" charset="0"/>
              </a:defRPr>
            </a:lvl2pPr>
            <a:lvl3pPr marL="1143000" indent="-228600" defTabSz="2212975">
              <a:defRPr sz="9200">
                <a:solidFill>
                  <a:schemeClr val="tx1"/>
                </a:solidFill>
                <a:latin typeface="Arial" panose="020B0604020202020204" pitchFamily="34" charset="0"/>
              </a:defRPr>
            </a:lvl3pPr>
            <a:lvl4pPr marL="1600200" indent="-228600" defTabSz="2212975">
              <a:defRPr sz="9200">
                <a:solidFill>
                  <a:schemeClr val="tx1"/>
                </a:solidFill>
                <a:latin typeface="Arial" panose="020B0604020202020204" pitchFamily="34" charset="0"/>
              </a:defRPr>
            </a:lvl4pPr>
            <a:lvl5pPr marL="2057400" indent="-228600" defTabSz="2212975">
              <a:defRPr sz="9200">
                <a:solidFill>
                  <a:schemeClr val="tx1"/>
                </a:solidFill>
                <a:latin typeface="Arial" panose="020B0604020202020204" pitchFamily="34" charset="0"/>
              </a:defRPr>
            </a:lvl5pPr>
            <a:lvl6pPr marL="2514600" indent="-228600" defTabSz="2212975" eaLnBrk="0" fontAlgn="base" hangingPunct="0">
              <a:spcBef>
                <a:spcPct val="0"/>
              </a:spcBef>
              <a:spcAft>
                <a:spcPct val="0"/>
              </a:spcAft>
              <a:defRPr sz="9200">
                <a:solidFill>
                  <a:schemeClr val="tx1"/>
                </a:solidFill>
                <a:latin typeface="Arial" panose="020B0604020202020204" pitchFamily="34" charset="0"/>
              </a:defRPr>
            </a:lvl6pPr>
            <a:lvl7pPr marL="2971800" indent="-228600" defTabSz="2212975" eaLnBrk="0" fontAlgn="base" hangingPunct="0">
              <a:spcBef>
                <a:spcPct val="0"/>
              </a:spcBef>
              <a:spcAft>
                <a:spcPct val="0"/>
              </a:spcAft>
              <a:defRPr sz="9200">
                <a:solidFill>
                  <a:schemeClr val="tx1"/>
                </a:solidFill>
                <a:latin typeface="Arial" panose="020B0604020202020204" pitchFamily="34" charset="0"/>
              </a:defRPr>
            </a:lvl7pPr>
            <a:lvl8pPr marL="3429000" indent="-228600" defTabSz="2212975" eaLnBrk="0" fontAlgn="base" hangingPunct="0">
              <a:spcBef>
                <a:spcPct val="0"/>
              </a:spcBef>
              <a:spcAft>
                <a:spcPct val="0"/>
              </a:spcAft>
              <a:defRPr sz="9200">
                <a:solidFill>
                  <a:schemeClr val="tx1"/>
                </a:solidFill>
                <a:latin typeface="Arial" panose="020B0604020202020204" pitchFamily="34" charset="0"/>
              </a:defRPr>
            </a:lvl8pPr>
            <a:lvl9pPr marL="3886200" indent="-228600" defTabSz="2212975" eaLnBrk="0" fontAlgn="base" hangingPunct="0">
              <a:spcBef>
                <a:spcPct val="0"/>
              </a:spcBef>
              <a:spcAft>
                <a:spcPct val="0"/>
              </a:spcAft>
              <a:defRPr sz="9200">
                <a:solidFill>
                  <a:schemeClr val="tx1"/>
                </a:solidFill>
                <a:latin typeface="Arial" panose="020B0604020202020204" pitchFamily="34" charset="0"/>
              </a:defRPr>
            </a:lvl9pPr>
          </a:lstStyle>
          <a:p>
            <a:pPr eaLnBrk="1" hangingPunct="1">
              <a:lnSpc>
                <a:spcPct val="103000"/>
              </a:lnSpc>
            </a:pPr>
            <a:r>
              <a:rPr lang="en-US" altLang="en-US" sz="1900" i="1" dirty="0">
                <a:solidFill>
                  <a:srgbClr val="717272"/>
                </a:solidFill>
                <a:latin typeface="Larsseit" pitchFamily="50" charset="0"/>
                <a:cs typeface="Arial" panose="020B0604020202020204" pitchFamily="34" charset="0"/>
              </a:rPr>
              <a:t>Highlight this text and replace it with new text from a Microsoft Word document or other text-editing program.  The text size for body copy and headings and the typeface has been set for you. The text boxes and photo boxes may be resized, eliminated, or added as </a:t>
            </a:r>
            <a:r>
              <a:rPr lang="en-US" altLang="en-US" sz="1900" i="1" dirty="0" smtClean="0">
                <a:solidFill>
                  <a:srgbClr val="717272"/>
                </a:solidFill>
                <a:latin typeface="Larsseit" pitchFamily="50" charset="0"/>
                <a:cs typeface="Arial" panose="020B0604020202020204" pitchFamily="34" charset="0"/>
              </a:rPr>
              <a:t>necessary.</a:t>
            </a:r>
            <a:endParaRPr lang="en-US" altLang="en-US" sz="1900" dirty="0">
              <a:latin typeface="Larsseit" pitchFamily="50" charset="0"/>
              <a:cs typeface="Arial" panose="020B0604020202020204" pitchFamily="34" charset="0"/>
            </a:endParaRPr>
          </a:p>
        </p:txBody>
      </p:sp>
      <p:sp>
        <p:nvSpPr>
          <p:cNvPr id="6" name="object 15">
            <a:extLst>
              <a:ext uri="{FF2B5EF4-FFF2-40B4-BE49-F238E27FC236}">
                <a16:creationId xmlns:a16="http://schemas.microsoft.com/office/drawing/2014/main" xmlns="" id="{3CE0E53B-E736-D61D-3701-6EA8B2C4C8DA}"/>
              </a:ext>
            </a:extLst>
          </p:cNvPr>
          <p:cNvSpPr txBox="1">
            <a:spLocks noChangeArrowheads="1"/>
          </p:cNvSpPr>
          <p:nvPr/>
        </p:nvSpPr>
        <p:spPr bwMode="auto">
          <a:xfrm>
            <a:off x="1016000" y="22054185"/>
            <a:ext cx="7762875"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9050" defTabSz="2212975">
              <a:defRPr sz="9200">
                <a:solidFill>
                  <a:schemeClr val="tx1"/>
                </a:solidFill>
                <a:latin typeface="Arial" panose="020B0604020202020204" pitchFamily="34" charset="0"/>
              </a:defRPr>
            </a:lvl1pPr>
            <a:lvl2pPr defTabSz="2212975">
              <a:defRPr sz="9200">
                <a:solidFill>
                  <a:schemeClr val="tx1"/>
                </a:solidFill>
                <a:latin typeface="Arial" panose="020B0604020202020204" pitchFamily="34" charset="0"/>
              </a:defRPr>
            </a:lvl2pPr>
            <a:lvl3pPr defTabSz="2212975">
              <a:defRPr sz="9200">
                <a:solidFill>
                  <a:schemeClr val="tx1"/>
                </a:solidFill>
                <a:latin typeface="Arial" panose="020B0604020202020204" pitchFamily="34" charset="0"/>
              </a:defRPr>
            </a:lvl3pPr>
            <a:lvl4pPr defTabSz="2212975">
              <a:defRPr sz="9200">
                <a:solidFill>
                  <a:schemeClr val="tx1"/>
                </a:solidFill>
                <a:latin typeface="Arial" panose="020B0604020202020204" pitchFamily="34" charset="0"/>
              </a:defRPr>
            </a:lvl4pPr>
            <a:lvl5pPr defTabSz="2212975">
              <a:defRPr sz="9200">
                <a:solidFill>
                  <a:schemeClr val="tx1"/>
                </a:solidFill>
                <a:latin typeface="Arial" panose="020B0604020202020204" pitchFamily="34" charset="0"/>
              </a:defRPr>
            </a:lvl5pPr>
            <a:lvl6pPr marL="9847263" indent="-6650038" defTabSz="2212975" eaLnBrk="0" fontAlgn="base" hangingPunct="0">
              <a:spcBef>
                <a:spcPct val="0"/>
              </a:spcBef>
              <a:spcAft>
                <a:spcPct val="0"/>
              </a:spcAft>
              <a:defRPr sz="9200">
                <a:solidFill>
                  <a:schemeClr val="tx1"/>
                </a:solidFill>
                <a:latin typeface="Arial" panose="020B0604020202020204" pitchFamily="34" charset="0"/>
              </a:defRPr>
            </a:lvl6pPr>
            <a:lvl7pPr marL="10304463" indent="-6650038" defTabSz="2212975" eaLnBrk="0" fontAlgn="base" hangingPunct="0">
              <a:spcBef>
                <a:spcPct val="0"/>
              </a:spcBef>
              <a:spcAft>
                <a:spcPct val="0"/>
              </a:spcAft>
              <a:defRPr sz="9200">
                <a:solidFill>
                  <a:schemeClr val="tx1"/>
                </a:solidFill>
                <a:latin typeface="Arial" panose="020B0604020202020204" pitchFamily="34" charset="0"/>
              </a:defRPr>
            </a:lvl7pPr>
            <a:lvl8pPr marL="10761663" indent="-6650038" defTabSz="2212975" eaLnBrk="0" fontAlgn="base" hangingPunct="0">
              <a:spcBef>
                <a:spcPct val="0"/>
              </a:spcBef>
              <a:spcAft>
                <a:spcPct val="0"/>
              </a:spcAft>
              <a:defRPr sz="9200">
                <a:solidFill>
                  <a:schemeClr val="tx1"/>
                </a:solidFill>
                <a:latin typeface="Arial" panose="020B0604020202020204" pitchFamily="34" charset="0"/>
              </a:defRPr>
            </a:lvl8pPr>
            <a:lvl9pPr marL="11218863" indent="-6650038" defTabSz="2212975" eaLnBrk="0" fontAlgn="base" hangingPunct="0">
              <a:spcBef>
                <a:spcPct val="0"/>
              </a:spcBef>
              <a:spcAft>
                <a:spcPct val="0"/>
              </a:spcAft>
              <a:defRPr sz="9200">
                <a:solidFill>
                  <a:schemeClr val="tx1"/>
                </a:solidFill>
                <a:latin typeface="Arial" panose="020B0604020202020204" pitchFamily="34" charset="0"/>
              </a:defRPr>
            </a:lvl9pPr>
          </a:lstStyle>
          <a:p>
            <a:pPr eaLnBrk="1" hangingPunct="1"/>
            <a:r>
              <a:rPr lang="en-US" altLang="en-US" sz="2500" b="1" dirty="0">
                <a:solidFill>
                  <a:srgbClr val="595959"/>
                </a:solidFill>
                <a:latin typeface="Larsseit" pitchFamily="50" charset="0"/>
                <a:cs typeface="Arial" panose="020B0604020202020204" pitchFamily="34" charset="0"/>
              </a:rPr>
              <a:t>Table or graph title</a:t>
            </a:r>
            <a:endParaRPr lang="en-US" altLang="en-US" sz="2500" dirty="0">
              <a:solidFill>
                <a:srgbClr val="595959"/>
              </a:solidFill>
              <a:latin typeface="Larsseit" pitchFamily="50" charset="0"/>
              <a:cs typeface="Arial" panose="020B0604020202020204" pitchFamily="34" charset="0"/>
            </a:endParaRPr>
          </a:p>
        </p:txBody>
      </p:sp>
      <p:sp>
        <p:nvSpPr>
          <p:cNvPr id="7" name="object 13">
            <a:extLst>
              <a:ext uri="{FF2B5EF4-FFF2-40B4-BE49-F238E27FC236}">
                <a16:creationId xmlns:a16="http://schemas.microsoft.com/office/drawing/2014/main" xmlns="" id="{AB39573D-62AB-E238-84CB-E627C7A68B52}"/>
              </a:ext>
            </a:extLst>
          </p:cNvPr>
          <p:cNvSpPr txBox="1">
            <a:spLocks noChangeArrowheads="1"/>
          </p:cNvSpPr>
          <p:nvPr/>
        </p:nvSpPr>
        <p:spPr bwMode="auto">
          <a:xfrm>
            <a:off x="11047413" y="30329823"/>
            <a:ext cx="9217025" cy="1233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2700" defTabSz="2212975">
              <a:defRPr sz="9200">
                <a:solidFill>
                  <a:schemeClr val="tx1"/>
                </a:solidFill>
                <a:latin typeface="Arial" panose="020B0604020202020204" pitchFamily="34" charset="0"/>
              </a:defRPr>
            </a:lvl1pPr>
            <a:lvl2pPr marL="742950" indent="-285750" defTabSz="2212975">
              <a:defRPr sz="9200">
                <a:solidFill>
                  <a:schemeClr val="tx1"/>
                </a:solidFill>
                <a:latin typeface="Arial" panose="020B0604020202020204" pitchFamily="34" charset="0"/>
              </a:defRPr>
            </a:lvl2pPr>
            <a:lvl3pPr marL="1143000" indent="-228600" defTabSz="2212975">
              <a:defRPr sz="9200">
                <a:solidFill>
                  <a:schemeClr val="tx1"/>
                </a:solidFill>
                <a:latin typeface="Arial" panose="020B0604020202020204" pitchFamily="34" charset="0"/>
              </a:defRPr>
            </a:lvl3pPr>
            <a:lvl4pPr marL="1600200" indent="-228600" defTabSz="2212975">
              <a:defRPr sz="9200">
                <a:solidFill>
                  <a:schemeClr val="tx1"/>
                </a:solidFill>
                <a:latin typeface="Arial" panose="020B0604020202020204" pitchFamily="34" charset="0"/>
              </a:defRPr>
            </a:lvl4pPr>
            <a:lvl5pPr marL="2057400" indent="-228600" defTabSz="2212975">
              <a:defRPr sz="9200">
                <a:solidFill>
                  <a:schemeClr val="tx1"/>
                </a:solidFill>
                <a:latin typeface="Arial" panose="020B0604020202020204" pitchFamily="34" charset="0"/>
              </a:defRPr>
            </a:lvl5pPr>
            <a:lvl6pPr marL="2514600" indent="-228600" defTabSz="2212975" eaLnBrk="0" fontAlgn="base" hangingPunct="0">
              <a:spcBef>
                <a:spcPct val="0"/>
              </a:spcBef>
              <a:spcAft>
                <a:spcPct val="0"/>
              </a:spcAft>
              <a:defRPr sz="9200">
                <a:solidFill>
                  <a:schemeClr val="tx1"/>
                </a:solidFill>
                <a:latin typeface="Arial" panose="020B0604020202020204" pitchFamily="34" charset="0"/>
              </a:defRPr>
            </a:lvl6pPr>
            <a:lvl7pPr marL="2971800" indent="-228600" defTabSz="2212975" eaLnBrk="0" fontAlgn="base" hangingPunct="0">
              <a:spcBef>
                <a:spcPct val="0"/>
              </a:spcBef>
              <a:spcAft>
                <a:spcPct val="0"/>
              </a:spcAft>
              <a:defRPr sz="9200">
                <a:solidFill>
                  <a:schemeClr val="tx1"/>
                </a:solidFill>
                <a:latin typeface="Arial" panose="020B0604020202020204" pitchFamily="34" charset="0"/>
              </a:defRPr>
            </a:lvl7pPr>
            <a:lvl8pPr marL="3429000" indent="-228600" defTabSz="2212975" eaLnBrk="0" fontAlgn="base" hangingPunct="0">
              <a:spcBef>
                <a:spcPct val="0"/>
              </a:spcBef>
              <a:spcAft>
                <a:spcPct val="0"/>
              </a:spcAft>
              <a:defRPr sz="9200">
                <a:solidFill>
                  <a:schemeClr val="tx1"/>
                </a:solidFill>
                <a:latin typeface="Arial" panose="020B0604020202020204" pitchFamily="34" charset="0"/>
              </a:defRPr>
            </a:lvl8pPr>
            <a:lvl9pPr marL="3886200" indent="-228600" defTabSz="2212975" eaLnBrk="0" fontAlgn="base" hangingPunct="0">
              <a:spcBef>
                <a:spcPct val="0"/>
              </a:spcBef>
              <a:spcAft>
                <a:spcPct val="0"/>
              </a:spcAft>
              <a:defRPr sz="9200">
                <a:solidFill>
                  <a:schemeClr val="tx1"/>
                </a:solidFill>
                <a:latin typeface="Arial" panose="020B0604020202020204" pitchFamily="34" charset="0"/>
              </a:defRPr>
            </a:lvl9pPr>
          </a:lstStyle>
          <a:p>
            <a:pPr eaLnBrk="1" hangingPunct="1">
              <a:lnSpc>
                <a:spcPct val="103000"/>
              </a:lnSpc>
            </a:pPr>
            <a:r>
              <a:rPr lang="en-US" altLang="en-US" sz="1900" i="1" dirty="0">
                <a:solidFill>
                  <a:srgbClr val="717272"/>
                </a:solidFill>
                <a:latin typeface="Larsseit" pitchFamily="50" charset="0"/>
                <a:cs typeface="Arial" panose="020B0604020202020204" pitchFamily="34" charset="0"/>
              </a:rPr>
              <a:t>Highlight this text and replace it with new text from a Microsoft Word document or other text-editing program.  The text size for body copy and headings and the typeface has been set for you. The text boxes and photo boxes may be resized, eliminated, or added as necessary.</a:t>
            </a:r>
            <a:endParaRPr lang="en-US" altLang="en-US" sz="1900" dirty="0">
              <a:latin typeface="Larsseit" pitchFamily="50" charset="0"/>
              <a:cs typeface="Arial" panose="020B0604020202020204" pitchFamily="34" charset="0"/>
            </a:endParaRPr>
          </a:p>
        </p:txBody>
      </p:sp>
      <p:sp>
        <p:nvSpPr>
          <p:cNvPr id="8" name="object 23">
            <a:extLst>
              <a:ext uri="{FF2B5EF4-FFF2-40B4-BE49-F238E27FC236}">
                <a16:creationId xmlns:a16="http://schemas.microsoft.com/office/drawing/2014/main" xmlns="" id="{2A0B7C58-298B-7BFD-669F-058AB945A568}"/>
              </a:ext>
            </a:extLst>
          </p:cNvPr>
          <p:cNvSpPr txBox="1">
            <a:spLocks noChangeArrowheads="1"/>
          </p:cNvSpPr>
          <p:nvPr/>
        </p:nvSpPr>
        <p:spPr bwMode="auto">
          <a:xfrm>
            <a:off x="11047413" y="11764010"/>
            <a:ext cx="9217025" cy="367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9050" defTabSz="2212975">
              <a:defRPr sz="9200">
                <a:solidFill>
                  <a:schemeClr val="tx1"/>
                </a:solidFill>
                <a:latin typeface="Arial" panose="020B0604020202020204" pitchFamily="34" charset="0"/>
              </a:defRPr>
            </a:lvl1pPr>
            <a:lvl2pPr defTabSz="2212975">
              <a:defRPr sz="9200">
                <a:solidFill>
                  <a:schemeClr val="tx1"/>
                </a:solidFill>
                <a:latin typeface="Arial" panose="020B0604020202020204" pitchFamily="34" charset="0"/>
              </a:defRPr>
            </a:lvl2pPr>
            <a:lvl3pPr defTabSz="2212975">
              <a:defRPr sz="9200">
                <a:solidFill>
                  <a:schemeClr val="tx1"/>
                </a:solidFill>
                <a:latin typeface="Arial" panose="020B0604020202020204" pitchFamily="34" charset="0"/>
              </a:defRPr>
            </a:lvl3pPr>
            <a:lvl4pPr defTabSz="2212975">
              <a:defRPr sz="9200">
                <a:solidFill>
                  <a:schemeClr val="tx1"/>
                </a:solidFill>
                <a:latin typeface="Arial" panose="020B0604020202020204" pitchFamily="34" charset="0"/>
              </a:defRPr>
            </a:lvl4pPr>
            <a:lvl5pPr defTabSz="2212975">
              <a:defRPr sz="9200">
                <a:solidFill>
                  <a:schemeClr val="tx1"/>
                </a:solidFill>
                <a:latin typeface="Arial" panose="020B0604020202020204" pitchFamily="34" charset="0"/>
              </a:defRPr>
            </a:lvl5pPr>
            <a:lvl6pPr marL="9847263" indent="-6650038" defTabSz="2212975" eaLnBrk="0" fontAlgn="base" hangingPunct="0">
              <a:spcBef>
                <a:spcPct val="0"/>
              </a:spcBef>
              <a:spcAft>
                <a:spcPct val="0"/>
              </a:spcAft>
              <a:defRPr sz="9200">
                <a:solidFill>
                  <a:schemeClr val="tx1"/>
                </a:solidFill>
                <a:latin typeface="Arial" panose="020B0604020202020204" pitchFamily="34" charset="0"/>
              </a:defRPr>
            </a:lvl6pPr>
            <a:lvl7pPr marL="10304463" indent="-6650038" defTabSz="2212975" eaLnBrk="0" fontAlgn="base" hangingPunct="0">
              <a:spcBef>
                <a:spcPct val="0"/>
              </a:spcBef>
              <a:spcAft>
                <a:spcPct val="0"/>
              </a:spcAft>
              <a:defRPr sz="9200">
                <a:solidFill>
                  <a:schemeClr val="tx1"/>
                </a:solidFill>
                <a:latin typeface="Arial" panose="020B0604020202020204" pitchFamily="34" charset="0"/>
              </a:defRPr>
            </a:lvl7pPr>
            <a:lvl8pPr marL="10761663" indent="-6650038" defTabSz="2212975" eaLnBrk="0" fontAlgn="base" hangingPunct="0">
              <a:spcBef>
                <a:spcPct val="0"/>
              </a:spcBef>
              <a:spcAft>
                <a:spcPct val="0"/>
              </a:spcAft>
              <a:defRPr sz="9200">
                <a:solidFill>
                  <a:schemeClr val="tx1"/>
                </a:solidFill>
                <a:latin typeface="Arial" panose="020B0604020202020204" pitchFamily="34" charset="0"/>
              </a:defRPr>
            </a:lvl8pPr>
            <a:lvl9pPr marL="11218863" indent="-6650038" defTabSz="2212975" eaLnBrk="0" fontAlgn="base" hangingPunct="0">
              <a:spcBef>
                <a:spcPct val="0"/>
              </a:spcBef>
              <a:spcAft>
                <a:spcPct val="0"/>
              </a:spcAft>
              <a:defRPr sz="9200">
                <a:solidFill>
                  <a:schemeClr val="tx1"/>
                </a:solidFill>
                <a:latin typeface="Arial" panose="020B0604020202020204" pitchFamily="34" charset="0"/>
              </a:defRPr>
            </a:lvl9pPr>
          </a:lstStyle>
          <a:p>
            <a:pPr eaLnBrk="1" hangingPunct="1"/>
            <a:r>
              <a:rPr lang="en-US" altLang="en-US" sz="3900" b="1" dirty="0">
                <a:solidFill>
                  <a:srgbClr val="50B649"/>
                </a:solidFill>
                <a:latin typeface="Larsseit" pitchFamily="50" charset="0"/>
                <a:cs typeface="Arial" panose="020B0604020202020204" pitchFamily="34" charset="0"/>
              </a:rPr>
              <a:t>METHODS</a:t>
            </a:r>
            <a:endParaRPr lang="en-US" altLang="en-US" sz="3900" dirty="0">
              <a:solidFill>
                <a:srgbClr val="50B649"/>
              </a:solidFill>
              <a:latin typeface="Larsseit" pitchFamily="50" charset="0"/>
              <a:cs typeface="Arial" panose="020B0604020202020204" pitchFamily="34" charset="0"/>
            </a:endParaRPr>
          </a:p>
          <a:p>
            <a:pPr eaLnBrk="1" hangingPunct="1">
              <a:lnSpc>
                <a:spcPts val="2000"/>
              </a:lnSpc>
              <a:spcBef>
                <a:spcPts val="38"/>
              </a:spcBef>
            </a:pPr>
            <a:endParaRPr lang="en-US" altLang="en-US" sz="2800" dirty="0">
              <a:latin typeface="Larsseit" pitchFamily="50" charset="0"/>
            </a:endParaRPr>
          </a:p>
          <a:p>
            <a:pPr eaLnBrk="1" hangingPunct="1">
              <a:lnSpc>
                <a:spcPct val="130000"/>
              </a:lnSpc>
            </a:pPr>
            <a:r>
              <a:rPr lang="en-US" altLang="en-US" sz="2800" b="1" dirty="0">
                <a:solidFill>
                  <a:srgbClr val="4C4D4F"/>
                </a:solidFill>
                <a:latin typeface="Larsseit" pitchFamily="50" charset="0"/>
                <a:cs typeface="Arial" panose="020B0604020202020204" pitchFamily="34" charset="0"/>
              </a:rPr>
              <a:t>How to use this template:</a:t>
            </a:r>
            <a:endParaRPr lang="en-US" altLang="en-US" sz="2800" dirty="0">
              <a:latin typeface="Larsseit" pitchFamily="50" charset="0"/>
              <a:cs typeface="Arial" panose="020B0604020202020204" pitchFamily="34" charset="0"/>
            </a:endParaRPr>
          </a:p>
          <a:p>
            <a:pPr eaLnBrk="1" hangingPunct="1">
              <a:lnSpc>
                <a:spcPct val="103000"/>
              </a:lnSpc>
              <a:spcBef>
                <a:spcPts val="463"/>
              </a:spcBef>
            </a:pPr>
            <a:r>
              <a:rPr lang="en-US" altLang="en-US" sz="2800" dirty="0">
                <a:latin typeface="Larsseit" pitchFamily="50" charset="0"/>
                <a:cs typeface="Arial" panose="020B0604020202020204" pitchFamily="34" charset="0"/>
              </a:rPr>
              <a:t>Highlight this text and replace it with new text from a Microsoft Word document or other text-editing program. The text size for body copy and headings and the typeface has been set for you. The text boxes and photo boxes may be resized, eliminated, or added as necessary.</a:t>
            </a:r>
            <a:endParaRPr lang="en-US" altLang="en-US" sz="2800" dirty="0">
              <a:solidFill>
                <a:srgbClr val="231F20"/>
              </a:solidFill>
              <a:latin typeface="Larsseit" pitchFamily="50" charset="0"/>
              <a:cs typeface="Arial" panose="020B0604020202020204" pitchFamily="34" charset="0"/>
            </a:endParaRPr>
          </a:p>
        </p:txBody>
      </p:sp>
      <p:sp>
        <p:nvSpPr>
          <p:cNvPr id="9" name="object 15">
            <a:extLst>
              <a:ext uri="{FF2B5EF4-FFF2-40B4-BE49-F238E27FC236}">
                <a16:creationId xmlns:a16="http://schemas.microsoft.com/office/drawing/2014/main" xmlns="" id="{430600C8-EB5A-A0AE-71D5-25BD018064DF}"/>
              </a:ext>
            </a:extLst>
          </p:cNvPr>
          <p:cNvSpPr txBox="1">
            <a:spLocks noChangeArrowheads="1"/>
          </p:cNvSpPr>
          <p:nvPr/>
        </p:nvSpPr>
        <p:spPr bwMode="auto">
          <a:xfrm>
            <a:off x="11077575" y="16364585"/>
            <a:ext cx="6392863"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9050" defTabSz="2212975">
              <a:defRPr sz="9200">
                <a:solidFill>
                  <a:schemeClr val="tx1"/>
                </a:solidFill>
                <a:latin typeface="Arial" panose="020B0604020202020204" pitchFamily="34" charset="0"/>
              </a:defRPr>
            </a:lvl1pPr>
            <a:lvl2pPr defTabSz="2212975">
              <a:defRPr sz="9200">
                <a:solidFill>
                  <a:schemeClr val="tx1"/>
                </a:solidFill>
                <a:latin typeface="Arial" panose="020B0604020202020204" pitchFamily="34" charset="0"/>
              </a:defRPr>
            </a:lvl2pPr>
            <a:lvl3pPr defTabSz="2212975">
              <a:defRPr sz="9200">
                <a:solidFill>
                  <a:schemeClr val="tx1"/>
                </a:solidFill>
                <a:latin typeface="Arial" panose="020B0604020202020204" pitchFamily="34" charset="0"/>
              </a:defRPr>
            </a:lvl3pPr>
            <a:lvl4pPr defTabSz="2212975">
              <a:defRPr sz="9200">
                <a:solidFill>
                  <a:schemeClr val="tx1"/>
                </a:solidFill>
                <a:latin typeface="Arial" panose="020B0604020202020204" pitchFamily="34" charset="0"/>
              </a:defRPr>
            </a:lvl4pPr>
            <a:lvl5pPr defTabSz="2212975">
              <a:defRPr sz="9200">
                <a:solidFill>
                  <a:schemeClr val="tx1"/>
                </a:solidFill>
                <a:latin typeface="Arial" panose="020B0604020202020204" pitchFamily="34" charset="0"/>
              </a:defRPr>
            </a:lvl5pPr>
            <a:lvl6pPr marL="9847263" indent="-6650038" defTabSz="2212975" eaLnBrk="0" fontAlgn="base" hangingPunct="0">
              <a:spcBef>
                <a:spcPct val="0"/>
              </a:spcBef>
              <a:spcAft>
                <a:spcPct val="0"/>
              </a:spcAft>
              <a:defRPr sz="9200">
                <a:solidFill>
                  <a:schemeClr val="tx1"/>
                </a:solidFill>
                <a:latin typeface="Arial" panose="020B0604020202020204" pitchFamily="34" charset="0"/>
              </a:defRPr>
            </a:lvl6pPr>
            <a:lvl7pPr marL="10304463" indent="-6650038" defTabSz="2212975" eaLnBrk="0" fontAlgn="base" hangingPunct="0">
              <a:spcBef>
                <a:spcPct val="0"/>
              </a:spcBef>
              <a:spcAft>
                <a:spcPct val="0"/>
              </a:spcAft>
              <a:defRPr sz="9200">
                <a:solidFill>
                  <a:schemeClr val="tx1"/>
                </a:solidFill>
                <a:latin typeface="Arial" panose="020B0604020202020204" pitchFamily="34" charset="0"/>
              </a:defRPr>
            </a:lvl7pPr>
            <a:lvl8pPr marL="10761663" indent="-6650038" defTabSz="2212975" eaLnBrk="0" fontAlgn="base" hangingPunct="0">
              <a:spcBef>
                <a:spcPct val="0"/>
              </a:spcBef>
              <a:spcAft>
                <a:spcPct val="0"/>
              </a:spcAft>
              <a:defRPr sz="9200">
                <a:solidFill>
                  <a:schemeClr val="tx1"/>
                </a:solidFill>
                <a:latin typeface="Arial" panose="020B0604020202020204" pitchFamily="34" charset="0"/>
              </a:defRPr>
            </a:lvl8pPr>
            <a:lvl9pPr marL="11218863" indent="-6650038" defTabSz="2212975" eaLnBrk="0" fontAlgn="base" hangingPunct="0">
              <a:spcBef>
                <a:spcPct val="0"/>
              </a:spcBef>
              <a:spcAft>
                <a:spcPct val="0"/>
              </a:spcAft>
              <a:defRPr sz="9200">
                <a:solidFill>
                  <a:schemeClr val="tx1"/>
                </a:solidFill>
                <a:latin typeface="Arial" panose="020B0604020202020204" pitchFamily="34" charset="0"/>
              </a:defRPr>
            </a:lvl9pPr>
          </a:lstStyle>
          <a:p>
            <a:pPr eaLnBrk="1" hangingPunct="1"/>
            <a:r>
              <a:rPr lang="en-US" altLang="en-US" sz="2500" b="1" dirty="0">
                <a:solidFill>
                  <a:srgbClr val="595959"/>
                </a:solidFill>
                <a:latin typeface="Larsseit" pitchFamily="50" charset="0"/>
                <a:cs typeface="Arial" panose="020B0604020202020204" pitchFamily="34" charset="0"/>
              </a:rPr>
              <a:t>Table or graph title</a:t>
            </a:r>
            <a:endParaRPr lang="en-US" altLang="en-US" sz="2500" dirty="0">
              <a:solidFill>
                <a:srgbClr val="595959"/>
              </a:solidFill>
              <a:latin typeface="Larsseit" pitchFamily="50" charset="0"/>
              <a:cs typeface="Arial" panose="020B0604020202020204" pitchFamily="34" charset="0"/>
            </a:endParaRPr>
          </a:p>
        </p:txBody>
      </p:sp>
      <p:sp>
        <p:nvSpPr>
          <p:cNvPr id="10" name="object 13">
            <a:extLst>
              <a:ext uri="{FF2B5EF4-FFF2-40B4-BE49-F238E27FC236}">
                <a16:creationId xmlns:a16="http://schemas.microsoft.com/office/drawing/2014/main" xmlns="" id="{B57C4433-3B68-81D7-F868-6BD242984AFB}"/>
              </a:ext>
            </a:extLst>
          </p:cNvPr>
          <p:cNvSpPr txBox="1">
            <a:spLocks noChangeArrowheads="1"/>
          </p:cNvSpPr>
          <p:nvPr/>
        </p:nvSpPr>
        <p:spPr bwMode="auto">
          <a:xfrm>
            <a:off x="11102975" y="40161210"/>
            <a:ext cx="9217025" cy="123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2700" defTabSz="2212975">
              <a:defRPr sz="9200">
                <a:solidFill>
                  <a:schemeClr val="tx1"/>
                </a:solidFill>
                <a:latin typeface="Arial" panose="020B0604020202020204" pitchFamily="34" charset="0"/>
              </a:defRPr>
            </a:lvl1pPr>
            <a:lvl2pPr marL="742950" indent="-285750" defTabSz="2212975">
              <a:defRPr sz="9200">
                <a:solidFill>
                  <a:schemeClr val="tx1"/>
                </a:solidFill>
                <a:latin typeface="Arial" panose="020B0604020202020204" pitchFamily="34" charset="0"/>
              </a:defRPr>
            </a:lvl2pPr>
            <a:lvl3pPr marL="1143000" indent="-228600" defTabSz="2212975">
              <a:defRPr sz="9200">
                <a:solidFill>
                  <a:schemeClr val="tx1"/>
                </a:solidFill>
                <a:latin typeface="Arial" panose="020B0604020202020204" pitchFamily="34" charset="0"/>
              </a:defRPr>
            </a:lvl3pPr>
            <a:lvl4pPr marL="1600200" indent="-228600" defTabSz="2212975">
              <a:defRPr sz="9200">
                <a:solidFill>
                  <a:schemeClr val="tx1"/>
                </a:solidFill>
                <a:latin typeface="Arial" panose="020B0604020202020204" pitchFamily="34" charset="0"/>
              </a:defRPr>
            </a:lvl4pPr>
            <a:lvl5pPr marL="2057400" indent="-228600" defTabSz="2212975">
              <a:defRPr sz="9200">
                <a:solidFill>
                  <a:schemeClr val="tx1"/>
                </a:solidFill>
                <a:latin typeface="Arial" panose="020B0604020202020204" pitchFamily="34" charset="0"/>
              </a:defRPr>
            </a:lvl5pPr>
            <a:lvl6pPr marL="2514600" indent="-228600" defTabSz="2212975" eaLnBrk="0" fontAlgn="base" hangingPunct="0">
              <a:spcBef>
                <a:spcPct val="0"/>
              </a:spcBef>
              <a:spcAft>
                <a:spcPct val="0"/>
              </a:spcAft>
              <a:defRPr sz="9200">
                <a:solidFill>
                  <a:schemeClr val="tx1"/>
                </a:solidFill>
                <a:latin typeface="Arial" panose="020B0604020202020204" pitchFamily="34" charset="0"/>
              </a:defRPr>
            </a:lvl6pPr>
            <a:lvl7pPr marL="2971800" indent="-228600" defTabSz="2212975" eaLnBrk="0" fontAlgn="base" hangingPunct="0">
              <a:spcBef>
                <a:spcPct val="0"/>
              </a:spcBef>
              <a:spcAft>
                <a:spcPct val="0"/>
              </a:spcAft>
              <a:defRPr sz="9200">
                <a:solidFill>
                  <a:schemeClr val="tx1"/>
                </a:solidFill>
                <a:latin typeface="Arial" panose="020B0604020202020204" pitchFamily="34" charset="0"/>
              </a:defRPr>
            </a:lvl7pPr>
            <a:lvl8pPr marL="3429000" indent="-228600" defTabSz="2212975" eaLnBrk="0" fontAlgn="base" hangingPunct="0">
              <a:spcBef>
                <a:spcPct val="0"/>
              </a:spcBef>
              <a:spcAft>
                <a:spcPct val="0"/>
              </a:spcAft>
              <a:defRPr sz="9200">
                <a:solidFill>
                  <a:schemeClr val="tx1"/>
                </a:solidFill>
                <a:latin typeface="Arial" panose="020B0604020202020204" pitchFamily="34" charset="0"/>
              </a:defRPr>
            </a:lvl8pPr>
            <a:lvl9pPr marL="3886200" indent="-228600" defTabSz="2212975" eaLnBrk="0" fontAlgn="base" hangingPunct="0">
              <a:spcBef>
                <a:spcPct val="0"/>
              </a:spcBef>
              <a:spcAft>
                <a:spcPct val="0"/>
              </a:spcAft>
              <a:defRPr sz="9200">
                <a:solidFill>
                  <a:schemeClr val="tx1"/>
                </a:solidFill>
                <a:latin typeface="Arial" panose="020B0604020202020204" pitchFamily="34" charset="0"/>
              </a:defRPr>
            </a:lvl9pPr>
          </a:lstStyle>
          <a:p>
            <a:pPr eaLnBrk="1" hangingPunct="1">
              <a:lnSpc>
                <a:spcPct val="103000"/>
              </a:lnSpc>
            </a:pPr>
            <a:r>
              <a:rPr lang="en-US" altLang="en-US" sz="1900" i="1" dirty="0">
                <a:solidFill>
                  <a:srgbClr val="717272"/>
                </a:solidFill>
                <a:latin typeface="Larsseit" pitchFamily="50" charset="0"/>
                <a:cs typeface="Arial" panose="020B0604020202020204" pitchFamily="34" charset="0"/>
              </a:rPr>
              <a:t>Highlight this text and replace it with new text from a Microsoft Word document or other text-editing program.  The text size for body copy and headings and the typeface has been set for you. The text boxes and photo boxes may be resized, eliminated, or added as necessary.</a:t>
            </a:r>
            <a:endParaRPr lang="en-US" altLang="en-US" sz="1900" dirty="0">
              <a:latin typeface="Larsseit" pitchFamily="50" charset="0"/>
              <a:cs typeface="Arial" panose="020B0604020202020204" pitchFamily="34" charset="0"/>
            </a:endParaRPr>
          </a:p>
        </p:txBody>
      </p:sp>
      <p:sp>
        <p:nvSpPr>
          <p:cNvPr id="11" name="object 15">
            <a:extLst>
              <a:ext uri="{FF2B5EF4-FFF2-40B4-BE49-F238E27FC236}">
                <a16:creationId xmlns:a16="http://schemas.microsoft.com/office/drawing/2014/main" xmlns="" id="{55BA7D76-6A7F-37B9-147A-2A564CD71131}"/>
              </a:ext>
            </a:extLst>
          </p:cNvPr>
          <p:cNvSpPr txBox="1">
            <a:spLocks noChangeArrowheads="1"/>
          </p:cNvSpPr>
          <p:nvPr/>
        </p:nvSpPr>
        <p:spPr bwMode="auto">
          <a:xfrm>
            <a:off x="11047413" y="32430085"/>
            <a:ext cx="639127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9050" defTabSz="2212975">
              <a:defRPr sz="9200">
                <a:solidFill>
                  <a:schemeClr val="tx1"/>
                </a:solidFill>
                <a:latin typeface="Arial" panose="020B0604020202020204" pitchFamily="34" charset="0"/>
              </a:defRPr>
            </a:lvl1pPr>
            <a:lvl2pPr defTabSz="2212975">
              <a:defRPr sz="9200">
                <a:solidFill>
                  <a:schemeClr val="tx1"/>
                </a:solidFill>
                <a:latin typeface="Arial" panose="020B0604020202020204" pitchFamily="34" charset="0"/>
              </a:defRPr>
            </a:lvl2pPr>
            <a:lvl3pPr defTabSz="2212975">
              <a:defRPr sz="9200">
                <a:solidFill>
                  <a:schemeClr val="tx1"/>
                </a:solidFill>
                <a:latin typeface="Arial" panose="020B0604020202020204" pitchFamily="34" charset="0"/>
              </a:defRPr>
            </a:lvl3pPr>
            <a:lvl4pPr defTabSz="2212975">
              <a:defRPr sz="9200">
                <a:solidFill>
                  <a:schemeClr val="tx1"/>
                </a:solidFill>
                <a:latin typeface="Arial" panose="020B0604020202020204" pitchFamily="34" charset="0"/>
              </a:defRPr>
            </a:lvl4pPr>
            <a:lvl5pPr defTabSz="2212975">
              <a:defRPr sz="9200">
                <a:solidFill>
                  <a:schemeClr val="tx1"/>
                </a:solidFill>
                <a:latin typeface="Arial" panose="020B0604020202020204" pitchFamily="34" charset="0"/>
              </a:defRPr>
            </a:lvl5pPr>
            <a:lvl6pPr marL="9847263" indent="-6650038" defTabSz="2212975" eaLnBrk="0" fontAlgn="base" hangingPunct="0">
              <a:spcBef>
                <a:spcPct val="0"/>
              </a:spcBef>
              <a:spcAft>
                <a:spcPct val="0"/>
              </a:spcAft>
              <a:defRPr sz="9200">
                <a:solidFill>
                  <a:schemeClr val="tx1"/>
                </a:solidFill>
                <a:latin typeface="Arial" panose="020B0604020202020204" pitchFamily="34" charset="0"/>
              </a:defRPr>
            </a:lvl6pPr>
            <a:lvl7pPr marL="10304463" indent="-6650038" defTabSz="2212975" eaLnBrk="0" fontAlgn="base" hangingPunct="0">
              <a:spcBef>
                <a:spcPct val="0"/>
              </a:spcBef>
              <a:spcAft>
                <a:spcPct val="0"/>
              </a:spcAft>
              <a:defRPr sz="9200">
                <a:solidFill>
                  <a:schemeClr val="tx1"/>
                </a:solidFill>
                <a:latin typeface="Arial" panose="020B0604020202020204" pitchFamily="34" charset="0"/>
              </a:defRPr>
            </a:lvl7pPr>
            <a:lvl8pPr marL="10761663" indent="-6650038" defTabSz="2212975" eaLnBrk="0" fontAlgn="base" hangingPunct="0">
              <a:spcBef>
                <a:spcPct val="0"/>
              </a:spcBef>
              <a:spcAft>
                <a:spcPct val="0"/>
              </a:spcAft>
              <a:defRPr sz="9200">
                <a:solidFill>
                  <a:schemeClr val="tx1"/>
                </a:solidFill>
                <a:latin typeface="Arial" panose="020B0604020202020204" pitchFamily="34" charset="0"/>
              </a:defRPr>
            </a:lvl8pPr>
            <a:lvl9pPr marL="11218863" indent="-6650038" defTabSz="2212975" eaLnBrk="0" fontAlgn="base" hangingPunct="0">
              <a:spcBef>
                <a:spcPct val="0"/>
              </a:spcBef>
              <a:spcAft>
                <a:spcPct val="0"/>
              </a:spcAft>
              <a:defRPr sz="9200">
                <a:solidFill>
                  <a:schemeClr val="tx1"/>
                </a:solidFill>
                <a:latin typeface="Arial" panose="020B0604020202020204" pitchFamily="34" charset="0"/>
              </a:defRPr>
            </a:lvl9pPr>
          </a:lstStyle>
          <a:p>
            <a:pPr eaLnBrk="1" hangingPunct="1"/>
            <a:r>
              <a:rPr lang="en-US" altLang="en-US" sz="2500" b="1" dirty="0">
                <a:solidFill>
                  <a:srgbClr val="595959"/>
                </a:solidFill>
                <a:latin typeface="Larsseit" pitchFamily="50" charset="0"/>
                <a:cs typeface="Arial" panose="020B0604020202020204" pitchFamily="34" charset="0"/>
              </a:rPr>
              <a:t>Table or graph title</a:t>
            </a:r>
            <a:endParaRPr lang="en-US" altLang="en-US" sz="2500" dirty="0">
              <a:solidFill>
                <a:srgbClr val="595959"/>
              </a:solidFill>
              <a:latin typeface="Larsseit" pitchFamily="50" charset="0"/>
              <a:cs typeface="Arial" panose="020B0604020202020204" pitchFamily="34" charset="0"/>
            </a:endParaRPr>
          </a:p>
        </p:txBody>
      </p:sp>
      <p:sp>
        <p:nvSpPr>
          <p:cNvPr id="12" name="object 25">
            <a:extLst>
              <a:ext uri="{FF2B5EF4-FFF2-40B4-BE49-F238E27FC236}">
                <a16:creationId xmlns:a16="http://schemas.microsoft.com/office/drawing/2014/main" xmlns="" id="{719A9D50-8496-DCC5-68B8-89F561C99B09}"/>
              </a:ext>
            </a:extLst>
          </p:cNvPr>
          <p:cNvSpPr txBox="1">
            <a:spLocks noChangeArrowheads="1"/>
          </p:cNvSpPr>
          <p:nvPr/>
        </p:nvSpPr>
        <p:spPr bwMode="auto">
          <a:xfrm>
            <a:off x="21550313" y="11764010"/>
            <a:ext cx="8734425" cy="2301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2700" defTabSz="2212975">
              <a:defRPr sz="9200">
                <a:solidFill>
                  <a:schemeClr val="tx1"/>
                </a:solidFill>
                <a:latin typeface="Arial" panose="020B0604020202020204" pitchFamily="34" charset="0"/>
              </a:defRPr>
            </a:lvl1pPr>
            <a:lvl2pPr marL="742950" indent="-285750" defTabSz="2212975">
              <a:defRPr sz="9200">
                <a:solidFill>
                  <a:schemeClr val="tx1"/>
                </a:solidFill>
                <a:latin typeface="Arial" panose="020B0604020202020204" pitchFamily="34" charset="0"/>
              </a:defRPr>
            </a:lvl2pPr>
            <a:lvl3pPr marL="1143000" indent="-228600" defTabSz="2212975">
              <a:defRPr sz="9200">
                <a:solidFill>
                  <a:schemeClr val="tx1"/>
                </a:solidFill>
                <a:latin typeface="Arial" panose="020B0604020202020204" pitchFamily="34" charset="0"/>
              </a:defRPr>
            </a:lvl3pPr>
            <a:lvl4pPr marL="1600200" indent="-228600" defTabSz="2212975">
              <a:defRPr sz="9200">
                <a:solidFill>
                  <a:schemeClr val="tx1"/>
                </a:solidFill>
                <a:latin typeface="Arial" panose="020B0604020202020204" pitchFamily="34" charset="0"/>
              </a:defRPr>
            </a:lvl4pPr>
            <a:lvl5pPr marL="2057400" indent="-228600" defTabSz="2212975">
              <a:defRPr sz="9200">
                <a:solidFill>
                  <a:schemeClr val="tx1"/>
                </a:solidFill>
                <a:latin typeface="Arial" panose="020B0604020202020204" pitchFamily="34" charset="0"/>
              </a:defRPr>
            </a:lvl5pPr>
            <a:lvl6pPr marL="2514600" indent="-228600" defTabSz="2212975" eaLnBrk="0" fontAlgn="base" hangingPunct="0">
              <a:spcBef>
                <a:spcPct val="0"/>
              </a:spcBef>
              <a:spcAft>
                <a:spcPct val="0"/>
              </a:spcAft>
              <a:defRPr sz="9200">
                <a:solidFill>
                  <a:schemeClr val="tx1"/>
                </a:solidFill>
                <a:latin typeface="Arial" panose="020B0604020202020204" pitchFamily="34" charset="0"/>
              </a:defRPr>
            </a:lvl6pPr>
            <a:lvl7pPr marL="2971800" indent="-228600" defTabSz="2212975" eaLnBrk="0" fontAlgn="base" hangingPunct="0">
              <a:spcBef>
                <a:spcPct val="0"/>
              </a:spcBef>
              <a:spcAft>
                <a:spcPct val="0"/>
              </a:spcAft>
              <a:defRPr sz="9200">
                <a:solidFill>
                  <a:schemeClr val="tx1"/>
                </a:solidFill>
                <a:latin typeface="Arial" panose="020B0604020202020204" pitchFamily="34" charset="0"/>
              </a:defRPr>
            </a:lvl7pPr>
            <a:lvl8pPr marL="3429000" indent="-228600" defTabSz="2212975" eaLnBrk="0" fontAlgn="base" hangingPunct="0">
              <a:spcBef>
                <a:spcPct val="0"/>
              </a:spcBef>
              <a:spcAft>
                <a:spcPct val="0"/>
              </a:spcAft>
              <a:defRPr sz="9200">
                <a:solidFill>
                  <a:schemeClr val="tx1"/>
                </a:solidFill>
                <a:latin typeface="Arial" panose="020B0604020202020204" pitchFamily="34" charset="0"/>
              </a:defRPr>
            </a:lvl8pPr>
            <a:lvl9pPr marL="3886200" indent="-228600" defTabSz="2212975" eaLnBrk="0" fontAlgn="base" hangingPunct="0">
              <a:spcBef>
                <a:spcPct val="0"/>
              </a:spcBef>
              <a:spcAft>
                <a:spcPct val="0"/>
              </a:spcAft>
              <a:defRPr sz="9200">
                <a:solidFill>
                  <a:schemeClr val="tx1"/>
                </a:solidFill>
                <a:latin typeface="Arial" panose="020B0604020202020204" pitchFamily="34" charset="0"/>
              </a:defRPr>
            </a:lvl9pPr>
          </a:lstStyle>
          <a:p>
            <a:pPr eaLnBrk="1" hangingPunct="1"/>
            <a:r>
              <a:rPr lang="en-US" altLang="en-US" sz="3900" b="1" dirty="0">
                <a:solidFill>
                  <a:srgbClr val="50B649"/>
                </a:solidFill>
                <a:latin typeface="Larsseit" pitchFamily="50" charset="0"/>
                <a:cs typeface="Arial" panose="020B0604020202020204" pitchFamily="34" charset="0"/>
              </a:rPr>
              <a:t>RESULTS</a:t>
            </a:r>
          </a:p>
          <a:p>
            <a:pPr eaLnBrk="1" hangingPunct="1">
              <a:lnSpc>
                <a:spcPts val="2013"/>
              </a:lnSpc>
              <a:spcBef>
                <a:spcPts val="38"/>
              </a:spcBef>
            </a:pPr>
            <a:endParaRPr lang="en-US" altLang="en-US" sz="2800" dirty="0">
              <a:latin typeface="Larsseit" pitchFamily="50" charset="0"/>
            </a:endParaRPr>
          </a:p>
          <a:p>
            <a:pPr eaLnBrk="1" hangingPunct="1"/>
            <a:r>
              <a:rPr lang="en-US" altLang="en-US" sz="2800" b="1" dirty="0">
                <a:solidFill>
                  <a:srgbClr val="4C4D4F"/>
                </a:solidFill>
                <a:latin typeface="Larsseit" pitchFamily="50" charset="0"/>
                <a:cs typeface="Arial" panose="020B0604020202020204" pitchFamily="34" charset="0"/>
              </a:rPr>
              <a:t>Images:</a:t>
            </a:r>
            <a:endParaRPr lang="en-US" altLang="en-US" sz="2800" dirty="0">
              <a:latin typeface="Larsseit" pitchFamily="50" charset="0"/>
              <a:cs typeface="Arial" panose="020B0604020202020204" pitchFamily="34" charset="0"/>
            </a:endParaRPr>
          </a:p>
          <a:p>
            <a:pPr eaLnBrk="1" hangingPunct="1">
              <a:lnSpc>
                <a:spcPct val="103000"/>
              </a:lnSpc>
              <a:spcBef>
                <a:spcPts val="638"/>
              </a:spcBef>
            </a:pPr>
            <a:r>
              <a:rPr lang="en-US" altLang="en-US" sz="2800" dirty="0">
                <a:solidFill>
                  <a:srgbClr val="231F20"/>
                </a:solidFill>
                <a:latin typeface="Larsseit" pitchFamily="50" charset="0"/>
                <a:cs typeface="Arial" panose="020B0604020202020204" pitchFamily="34" charset="0"/>
              </a:rPr>
              <a:t>Images must be 72 to 100 dpi in their final size, or use a rule of thumb of 2 to 4 megabytes of uncompressed .</a:t>
            </a:r>
            <a:r>
              <a:rPr lang="en-US" altLang="en-US" sz="2800" dirty="0" err="1">
                <a:solidFill>
                  <a:srgbClr val="231F20"/>
                </a:solidFill>
                <a:latin typeface="Larsseit" pitchFamily="50" charset="0"/>
                <a:cs typeface="Arial" panose="020B0604020202020204" pitchFamily="34" charset="0"/>
              </a:rPr>
              <a:t>tif</a:t>
            </a:r>
            <a:r>
              <a:rPr lang="en-US" altLang="en-US" sz="2800" dirty="0">
                <a:solidFill>
                  <a:srgbClr val="231F20"/>
                </a:solidFill>
                <a:latin typeface="Larsseit" pitchFamily="50" charset="0"/>
                <a:cs typeface="Arial" panose="020B0604020202020204" pitchFamily="34" charset="0"/>
              </a:rPr>
              <a:t> file per square foot of image. For instance, a 3x5 photo that will be 6x10 in size on the final poster should be scanned at 200 dpi.</a:t>
            </a:r>
            <a:endParaRPr lang="en-US" altLang="en-US" sz="2800" dirty="0">
              <a:latin typeface="Larsseit" pitchFamily="50" charset="0"/>
              <a:cs typeface="Arial" panose="020B0604020202020204" pitchFamily="34" charset="0"/>
            </a:endParaRPr>
          </a:p>
          <a:p>
            <a:pPr eaLnBrk="1" hangingPunct="1">
              <a:lnSpc>
                <a:spcPct val="103000"/>
              </a:lnSpc>
              <a:spcBef>
                <a:spcPts val="638"/>
              </a:spcBef>
            </a:pPr>
            <a:r>
              <a:rPr lang="en-US" altLang="en-US" sz="2800" dirty="0">
                <a:solidFill>
                  <a:srgbClr val="231F20"/>
                </a:solidFill>
                <a:latin typeface="Larsseit" pitchFamily="50" charset="0"/>
                <a:cs typeface="Arial" panose="020B0604020202020204" pitchFamily="34" charset="0"/>
              </a:rPr>
              <a:t/>
            </a:r>
            <a:br>
              <a:rPr lang="en-US" altLang="en-US" sz="2800" dirty="0">
                <a:solidFill>
                  <a:srgbClr val="231F20"/>
                </a:solidFill>
                <a:latin typeface="Larsseit" pitchFamily="50" charset="0"/>
                <a:cs typeface="Arial" panose="020B0604020202020204" pitchFamily="34" charset="0"/>
              </a:rPr>
            </a:br>
            <a:r>
              <a:rPr lang="en-US" altLang="en-US" sz="2800" dirty="0">
                <a:solidFill>
                  <a:srgbClr val="231F20"/>
                </a:solidFill>
                <a:latin typeface="Larsseit" pitchFamily="50" charset="0"/>
                <a:cs typeface="Arial" panose="020B0604020202020204" pitchFamily="34" charset="0"/>
              </a:rPr>
              <a:t>We prefer that you import </a:t>
            </a:r>
            <a:r>
              <a:rPr lang="en-US" altLang="en-US" sz="2800" dirty="0" err="1">
                <a:solidFill>
                  <a:srgbClr val="231F20"/>
                </a:solidFill>
                <a:latin typeface="Larsseit" pitchFamily="50" charset="0"/>
                <a:cs typeface="Arial" panose="020B0604020202020204" pitchFamily="34" charset="0"/>
              </a:rPr>
              <a:t>tif</a:t>
            </a:r>
            <a:r>
              <a:rPr lang="en-US" altLang="en-US" sz="2800" dirty="0">
                <a:solidFill>
                  <a:srgbClr val="231F20"/>
                </a:solidFill>
                <a:latin typeface="Larsseit" pitchFamily="50" charset="0"/>
                <a:cs typeface="Arial" panose="020B0604020202020204" pitchFamily="34" charset="0"/>
              </a:rPr>
              <a:t> or jpg images into PowerPoint. Generally, if you double click on an image to open it in Microsoft Photo Editor, and it tells you the image is too large, then it is too large for PowerPoint to handle too. We find that images 1200x1600 pixels or smaller work very well. Very large images may show on your screen but PowerPoint cannot print them.</a:t>
            </a:r>
          </a:p>
          <a:p>
            <a:pPr eaLnBrk="1" hangingPunct="1"/>
            <a:endParaRPr lang="en-US" altLang="en-US" sz="2800" b="1" dirty="0">
              <a:solidFill>
                <a:srgbClr val="4C4D4F"/>
              </a:solidFill>
              <a:latin typeface="Larsseit" pitchFamily="50" charset="0"/>
              <a:cs typeface="Arial" panose="020B0604020202020204" pitchFamily="34" charset="0"/>
            </a:endParaRPr>
          </a:p>
          <a:p>
            <a:pPr eaLnBrk="1" hangingPunct="1"/>
            <a:r>
              <a:rPr lang="en-US" altLang="en-US" sz="3900" b="1" dirty="0">
                <a:solidFill>
                  <a:srgbClr val="984807"/>
                </a:solidFill>
                <a:latin typeface="Larsseit" pitchFamily="50" charset="0"/>
                <a:cs typeface="Arial" panose="020B0604020202020204" pitchFamily="34" charset="0"/>
              </a:rPr>
              <a:t/>
            </a:r>
            <a:br>
              <a:rPr lang="en-US" altLang="en-US" sz="3900" b="1" dirty="0">
                <a:solidFill>
                  <a:srgbClr val="984807"/>
                </a:solidFill>
                <a:latin typeface="Larsseit" pitchFamily="50" charset="0"/>
                <a:cs typeface="Arial" panose="020B0604020202020204" pitchFamily="34" charset="0"/>
              </a:rPr>
            </a:br>
            <a:r>
              <a:rPr lang="en-US" altLang="en-US" sz="3900" b="1" dirty="0">
                <a:solidFill>
                  <a:srgbClr val="984807"/>
                </a:solidFill>
                <a:latin typeface="Larsseit" pitchFamily="50" charset="0"/>
                <a:cs typeface="Arial" panose="020B0604020202020204" pitchFamily="34" charset="0"/>
              </a:rPr>
              <a:t/>
            </a:r>
            <a:br>
              <a:rPr lang="en-US" altLang="en-US" sz="3900" b="1" dirty="0">
                <a:solidFill>
                  <a:srgbClr val="984807"/>
                </a:solidFill>
                <a:latin typeface="Larsseit" pitchFamily="50" charset="0"/>
                <a:cs typeface="Arial" panose="020B0604020202020204" pitchFamily="34" charset="0"/>
              </a:rPr>
            </a:br>
            <a:r>
              <a:rPr lang="en-US" altLang="en-US" sz="3900" b="1" dirty="0">
                <a:solidFill>
                  <a:srgbClr val="984807"/>
                </a:solidFill>
                <a:latin typeface="Larsseit" pitchFamily="50" charset="0"/>
                <a:cs typeface="Arial" panose="020B0604020202020204" pitchFamily="34" charset="0"/>
              </a:rPr>
              <a:t/>
            </a:r>
            <a:br>
              <a:rPr lang="en-US" altLang="en-US" sz="3900" b="1" dirty="0">
                <a:solidFill>
                  <a:srgbClr val="984807"/>
                </a:solidFill>
                <a:latin typeface="Larsseit" pitchFamily="50" charset="0"/>
                <a:cs typeface="Arial" panose="020B0604020202020204" pitchFamily="34" charset="0"/>
              </a:rPr>
            </a:br>
            <a:r>
              <a:rPr lang="en-US" altLang="en-US" sz="3900" b="1" dirty="0">
                <a:solidFill>
                  <a:srgbClr val="984807"/>
                </a:solidFill>
                <a:latin typeface="Larsseit" pitchFamily="50" charset="0"/>
                <a:cs typeface="Arial" panose="020B0604020202020204" pitchFamily="34" charset="0"/>
              </a:rPr>
              <a:t/>
            </a:r>
            <a:br>
              <a:rPr lang="en-US" altLang="en-US" sz="3900" b="1" dirty="0">
                <a:solidFill>
                  <a:srgbClr val="984807"/>
                </a:solidFill>
                <a:latin typeface="Larsseit" pitchFamily="50" charset="0"/>
                <a:cs typeface="Arial" panose="020B0604020202020204" pitchFamily="34" charset="0"/>
              </a:rPr>
            </a:br>
            <a:endParaRPr lang="en-US" altLang="en-US" sz="3900" b="1" dirty="0">
              <a:solidFill>
                <a:srgbClr val="984807"/>
              </a:solidFill>
              <a:latin typeface="Larsseit" pitchFamily="50" charset="0"/>
              <a:cs typeface="Arial" panose="020B0604020202020204" pitchFamily="34" charset="0"/>
            </a:endParaRPr>
          </a:p>
          <a:p>
            <a:pPr eaLnBrk="1" hangingPunct="1"/>
            <a:endParaRPr lang="en-US" altLang="en-US" sz="3900" b="1" dirty="0">
              <a:solidFill>
                <a:srgbClr val="984807"/>
              </a:solidFill>
              <a:latin typeface="Larsseit" pitchFamily="50" charset="0"/>
              <a:cs typeface="Arial" panose="020B0604020202020204" pitchFamily="34" charset="0"/>
            </a:endParaRPr>
          </a:p>
          <a:p>
            <a:pPr eaLnBrk="1" hangingPunct="1"/>
            <a:endParaRPr lang="en-US" altLang="en-US" sz="3900" b="1" dirty="0">
              <a:solidFill>
                <a:srgbClr val="984807"/>
              </a:solidFill>
              <a:latin typeface="Larsseit" pitchFamily="50" charset="0"/>
              <a:cs typeface="Arial" panose="020B0604020202020204" pitchFamily="34" charset="0"/>
            </a:endParaRPr>
          </a:p>
          <a:p>
            <a:pPr eaLnBrk="1" hangingPunct="1"/>
            <a:endParaRPr lang="en-US" altLang="en-US" sz="3900" b="1" dirty="0">
              <a:solidFill>
                <a:srgbClr val="984807"/>
              </a:solidFill>
              <a:latin typeface="Larsseit" pitchFamily="50" charset="0"/>
              <a:cs typeface="Arial" panose="020B0604020202020204" pitchFamily="34" charset="0"/>
            </a:endParaRPr>
          </a:p>
          <a:p>
            <a:pPr eaLnBrk="1" hangingPunct="1"/>
            <a:r>
              <a:rPr lang="en-US" altLang="en-US" sz="3900" b="1" dirty="0">
                <a:solidFill>
                  <a:srgbClr val="7030A0"/>
                </a:solidFill>
                <a:latin typeface="Larsseit" pitchFamily="50" charset="0"/>
                <a:cs typeface="Arial" panose="020B0604020202020204" pitchFamily="34" charset="0"/>
              </a:rPr>
              <a:t/>
            </a:r>
            <a:br>
              <a:rPr lang="en-US" altLang="en-US" sz="3900" b="1" dirty="0">
                <a:solidFill>
                  <a:srgbClr val="7030A0"/>
                </a:solidFill>
                <a:latin typeface="Larsseit" pitchFamily="50" charset="0"/>
                <a:cs typeface="Arial" panose="020B0604020202020204" pitchFamily="34" charset="0"/>
              </a:rPr>
            </a:br>
            <a:r>
              <a:rPr lang="en-US" altLang="en-US" sz="3900" b="1" dirty="0">
                <a:solidFill>
                  <a:srgbClr val="7030A0"/>
                </a:solidFill>
                <a:latin typeface="Larsseit" pitchFamily="50" charset="0"/>
                <a:cs typeface="Arial" panose="020B0604020202020204" pitchFamily="34" charset="0"/>
              </a:rPr>
              <a:t/>
            </a:r>
            <a:br>
              <a:rPr lang="en-US" altLang="en-US" sz="3900" b="1" dirty="0">
                <a:solidFill>
                  <a:srgbClr val="7030A0"/>
                </a:solidFill>
                <a:latin typeface="Larsseit" pitchFamily="50" charset="0"/>
                <a:cs typeface="Arial" panose="020B0604020202020204" pitchFamily="34" charset="0"/>
              </a:rPr>
            </a:br>
            <a:r>
              <a:rPr lang="en-US" altLang="en-US" sz="3900" b="1" dirty="0">
                <a:solidFill>
                  <a:srgbClr val="50B649"/>
                </a:solidFill>
                <a:latin typeface="Larsseit" pitchFamily="50" charset="0"/>
                <a:cs typeface="Arial" panose="020B0604020202020204" pitchFamily="34" charset="0"/>
              </a:rPr>
              <a:t>Preview:</a:t>
            </a:r>
            <a:endParaRPr lang="en-US" altLang="en-US" sz="3900" dirty="0">
              <a:solidFill>
                <a:srgbClr val="50B649"/>
              </a:solidFill>
              <a:latin typeface="Larsseit" pitchFamily="50" charset="0"/>
              <a:cs typeface="Arial" panose="020B0604020202020204" pitchFamily="34" charset="0"/>
            </a:endParaRPr>
          </a:p>
          <a:p>
            <a:pPr eaLnBrk="1" hangingPunct="1">
              <a:spcBef>
                <a:spcPts val="688"/>
              </a:spcBef>
            </a:pPr>
            <a:r>
              <a:rPr lang="en-US" altLang="en-US" sz="2800" dirty="0">
                <a:solidFill>
                  <a:srgbClr val="231F20"/>
                </a:solidFill>
                <a:latin typeface="Larsseit" pitchFamily="50" charset="0"/>
                <a:cs typeface="Arial" panose="020B0604020202020204" pitchFamily="34" charset="0"/>
              </a:rPr>
              <a:t>To see your in poster in actual size, go to view-zoom-100%. </a:t>
            </a:r>
          </a:p>
          <a:p>
            <a:pPr eaLnBrk="1" hangingPunct="1">
              <a:lnSpc>
                <a:spcPct val="130000"/>
              </a:lnSpc>
            </a:pPr>
            <a:endParaRPr lang="en-US" altLang="en-US" sz="2800" b="1" dirty="0">
              <a:solidFill>
                <a:srgbClr val="4C4D4F"/>
              </a:solidFill>
              <a:latin typeface="Larsseit" pitchFamily="50" charset="0"/>
              <a:cs typeface="Arial" panose="020B0604020202020204" pitchFamily="34" charset="0"/>
            </a:endParaRPr>
          </a:p>
          <a:p>
            <a:pPr eaLnBrk="1" hangingPunct="1">
              <a:lnSpc>
                <a:spcPct val="130000"/>
              </a:lnSpc>
            </a:pPr>
            <a:r>
              <a:rPr lang="en-US" altLang="en-US" sz="2800" b="1" dirty="0">
                <a:solidFill>
                  <a:srgbClr val="4C4D4F"/>
                </a:solidFill>
                <a:latin typeface="Larsseit" pitchFamily="50" charset="0"/>
                <a:cs typeface="Arial" panose="020B0604020202020204" pitchFamily="34" charset="0"/>
              </a:rPr>
              <a:t>How to use this template:</a:t>
            </a:r>
            <a:endParaRPr lang="en-US" altLang="en-US" sz="2800" dirty="0">
              <a:latin typeface="Larsseit" pitchFamily="50" charset="0"/>
              <a:cs typeface="Arial" panose="020B0604020202020204" pitchFamily="34" charset="0"/>
            </a:endParaRPr>
          </a:p>
          <a:p>
            <a:pPr eaLnBrk="1" hangingPunct="1">
              <a:lnSpc>
                <a:spcPct val="103000"/>
              </a:lnSpc>
              <a:spcBef>
                <a:spcPts val="463"/>
              </a:spcBef>
            </a:pPr>
            <a:r>
              <a:rPr lang="en-US" altLang="en-US" sz="2800" dirty="0">
                <a:latin typeface="Larsseit" pitchFamily="50" charset="0"/>
                <a:cs typeface="Arial" panose="020B0604020202020204" pitchFamily="34" charset="0"/>
              </a:rPr>
              <a:t>Highlight this text and replace it with new text from a Microsoft Word document or other text-editing program. The text size for body copy and headings and the typeface has been set for you. The text boxes and photo boxes may be resized, eliminated, or added as necessary.</a:t>
            </a:r>
            <a:endParaRPr lang="en-US" altLang="en-US" sz="2800" dirty="0">
              <a:solidFill>
                <a:srgbClr val="231F20"/>
              </a:solidFill>
              <a:latin typeface="Larsseit" pitchFamily="50" charset="0"/>
              <a:cs typeface="Arial" panose="020B0604020202020204" pitchFamily="34" charset="0"/>
            </a:endParaRPr>
          </a:p>
          <a:p>
            <a:pPr eaLnBrk="1" hangingPunct="1">
              <a:lnSpc>
                <a:spcPct val="103000"/>
              </a:lnSpc>
            </a:pPr>
            <a:endParaRPr lang="en-US" altLang="en-US" sz="2800" dirty="0">
              <a:solidFill>
                <a:srgbClr val="D32337"/>
              </a:solidFill>
              <a:latin typeface="Larsseit" pitchFamily="50" charset="0"/>
              <a:cs typeface="Arial" panose="020B0604020202020204" pitchFamily="34" charset="0"/>
            </a:endParaRPr>
          </a:p>
          <a:p>
            <a:pPr eaLnBrk="1" hangingPunct="1"/>
            <a:r>
              <a:rPr lang="en-US" altLang="en-US" sz="3900" b="1" dirty="0">
                <a:solidFill>
                  <a:srgbClr val="50B649"/>
                </a:solidFill>
                <a:latin typeface="Larsseit" pitchFamily="50" charset="0"/>
                <a:cs typeface="Arial" panose="020B0604020202020204" pitchFamily="34" charset="0"/>
              </a:rPr>
              <a:t>CONCLUSIONS</a:t>
            </a:r>
          </a:p>
          <a:p>
            <a:pPr eaLnBrk="1" hangingPunct="1">
              <a:lnSpc>
                <a:spcPct val="103000"/>
              </a:lnSpc>
              <a:spcBef>
                <a:spcPts val="463"/>
              </a:spcBef>
            </a:pPr>
            <a:r>
              <a:rPr lang="en-US" altLang="en-US" sz="2800" dirty="0">
                <a:latin typeface="Larsseit" pitchFamily="50" charset="0"/>
                <a:cs typeface="Arial" panose="020B0604020202020204" pitchFamily="34" charset="0"/>
              </a:rPr>
              <a:t>Highlight this text and replace it with new text from a Microsoft Word document or other text-editing program. The text size for body copy and headings and the typeface has been set for you. The text boxes and photo boxes may be resized, eliminated, or added as necessary.</a:t>
            </a:r>
            <a:endParaRPr lang="en-US" altLang="en-US" sz="2800" dirty="0">
              <a:solidFill>
                <a:srgbClr val="231F20"/>
              </a:solidFill>
              <a:latin typeface="Larsseit" pitchFamily="50" charset="0"/>
              <a:cs typeface="Arial" panose="020B0604020202020204" pitchFamily="34" charset="0"/>
            </a:endParaRPr>
          </a:p>
        </p:txBody>
      </p:sp>
      <p:sp>
        <p:nvSpPr>
          <p:cNvPr id="13" name="object 30">
            <a:extLst>
              <a:ext uri="{FF2B5EF4-FFF2-40B4-BE49-F238E27FC236}">
                <a16:creationId xmlns:a16="http://schemas.microsoft.com/office/drawing/2014/main" xmlns="" id="{ECF81F2F-D554-C2A3-C724-ED9D9C44F46F}"/>
              </a:ext>
            </a:extLst>
          </p:cNvPr>
          <p:cNvSpPr txBox="1">
            <a:spLocks noChangeArrowheads="1"/>
          </p:cNvSpPr>
          <p:nvPr/>
        </p:nvSpPr>
        <p:spPr bwMode="auto">
          <a:xfrm>
            <a:off x="21550313" y="35957510"/>
            <a:ext cx="8734425" cy="672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2700" defTabSz="2212975">
              <a:tabLst>
                <a:tab pos="184150" algn="l"/>
              </a:tabLst>
              <a:defRPr sz="9200">
                <a:solidFill>
                  <a:schemeClr val="tx1"/>
                </a:solidFill>
                <a:latin typeface="Arial" panose="020B0604020202020204" pitchFamily="34" charset="0"/>
              </a:defRPr>
            </a:lvl1pPr>
            <a:lvl2pPr marL="742950" indent="-285750" defTabSz="2212975">
              <a:tabLst>
                <a:tab pos="184150" algn="l"/>
              </a:tabLst>
              <a:defRPr sz="9200">
                <a:solidFill>
                  <a:schemeClr val="tx1"/>
                </a:solidFill>
                <a:latin typeface="Arial" panose="020B0604020202020204" pitchFamily="34" charset="0"/>
              </a:defRPr>
            </a:lvl2pPr>
            <a:lvl3pPr marL="1143000" indent="-228600" defTabSz="2212975">
              <a:tabLst>
                <a:tab pos="184150" algn="l"/>
              </a:tabLst>
              <a:defRPr sz="9200">
                <a:solidFill>
                  <a:schemeClr val="tx1"/>
                </a:solidFill>
                <a:latin typeface="Arial" panose="020B0604020202020204" pitchFamily="34" charset="0"/>
              </a:defRPr>
            </a:lvl3pPr>
            <a:lvl4pPr marL="1600200" indent="-228600" defTabSz="2212975">
              <a:tabLst>
                <a:tab pos="184150" algn="l"/>
              </a:tabLst>
              <a:defRPr sz="9200">
                <a:solidFill>
                  <a:schemeClr val="tx1"/>
                </a:solidFill>
                <a:latin typeface="Arial" panose="020B0604020202020204" pitchFamily="34" charset="0"/>
              </a:defRPr>
            </a:lvl4pPr>
            <a:lvl5pPr marL="2057400" indent="-228600" defTabSz="2212975">
              <a:tabLst>
                <a:tab pos="184150" algn="l"/>
              </a:tabLst>
              <a:defRPr sz="9200">
                <a:solidFill>
                  <a:schemeClr val="tx1"/>
                </a:solidFill>
                <a:latin typeface="Arial" panose="020B0604020202020204" pitchFamily="34" charset="0"/>
              </a:defRPr>
            </a:lvl5pPr>
            <a:lvl6pPr marL="2514600" indent="-228600" defTabSz="2212975" eaLnBrk="0" fontAlgn="base" hangingPunct="0">
              <a:spcBef>
                <a:spcPct val="0"/>
              </a:spcBef>
              <a:spcAft>
                <a:spcPct val="0"/>
              </a:spcAft>
              <a:tabLst>
                <a:tab pos="184150" algn="l"/>
              </a:tabLst>
              <a:defRPr sz="9200">
                <a:solidFill>
                  <a:schemeClr val="tx1"/>
                </a:solidFill>
                <a:latin typeface="Arial" panose="020B0604020202020204" pitchFamily="34" charset="0"/>
              </a:defRPr>
            </a:lvl6pPr>
            <a:lvl7pPr marL="2971800" indent="-228600" defTabSz="2212975" eaLnBrk="0" fontAlgn="base" hangingPunct="0">
              <a:spcBef>
                <a:spcPct val="0"/>
              </a:spcBef>
              <a:spcAft>
                <a:spcPct val="0"/>
              </a:spcAft>
              <a:tabLst>
                <a:tab pos="184150" algn="l"/>
              </a:tabLst>
              <a:defRPr sz="9200">
                <a:solidFill>
                  <a:schemeClr val="tx1"/>
                </a:solidFill>
                <a:latin typeface="Arial" panose="020B0604020202020204" pitchFamily="34" charset="0"/>
              </a:defRPr>
            </a:lvl7pPr>
            <a:lvl8pPr marL="3429000" indent="-228600" defTabSz="2212975" eaLnBrk="0" fontAlgn="base" hangingPunct="0">
              <a:spcBef>
                <a:spcPct val="0"/>
              </a:spcBef>
              <a:spcAft>
                <a:spcPct val="0"/>
              </a:spcAft>
              <a:tabLst>
                <a:tab pos="184150" algn="l"/>
              </a:tabLst>
              <a:defRPr sz="9200">
                <a:solidFill>
                  <a:schemeClr val="tx1"/>
                </a:solidFill>
                <a:latin typeface="Arial" panose="020B0604020202020204" pitchFamily="34" charset="0"/>
              </a:defRPr>
            </a:lvl8pPr>
            <a:lvl9pPr marL="3886200" indent="-228600" defTabSz="2212975" eaLnBrk="0" fontAlgn="base" hangingPunct="0">
              <a:spcBef>
                <a:spcPct val="0"/>
              </a:spcBef>
              <a:spcAft>
                <a:spcPct val="0"/>
              </a:spcAft>
              <a:tabLst>
                <a:tab pos="184150" algn="l"/>
              </a:tabLst>
              <a:defRPr sz="9200">
                <a:solidFill>
                  <a:schemeClr val="tx1"/>
                </a:solidFill>
                <a:latin typeface="Arial" panose="020B0604020202020204" pitchFamily="34" charset="0"/>
              </a:defRPr>
            </a:lvl9pPr>
          </a:lstStyle>
          <a:p>
            <a:pPr algn="just" eaLnBrk="1" hangingPunct="1">
              <a:lnSpc>
                <a:spcPct val="102000"/>
              </a:lnSpc>
              <a:buClr>
                <a:srgbClr val="231F20"/>
              </a:buClr>
            </a:pPr>
            <a:r>
              <a:rPr lang="en-US" altLang="en-US" sz="2200" b="1" dirty="0">
                <a:solidFill>
                  <a:srgbClr val="50B649"/>
                </a:solidFill>
                <a:latin typeface="Larsseit" pitchFamily="50" charset="0"/>
                <a:cs typeface="Arial" panose="020B0604020202020204" pitchFamily="34" charset="0"/>
              </a:rPr>
              <a:t>BIBLIOGRAPHY</a:t>
            </a:r>
            <a:endParaRPr lang="en-US" altLang="en-US" sz="2200" dirty="0">
              <a:solidFill>
                <a:srgbClr val="50B649"/>
              </a:solidFill>
              <a:latin typeface="Larsseit" pitchFamily="50" charset="0"/>
              <a:cs typeface="Arial" panose="020B0604020202020204" pitchFamily="34" charset="0"/>
            </a:endParaRPr>
          </a:p>
          <a:p>
            <a:pPr algn="just" eaLnBrk="1" hangingPunct="1">
              <a:lnSpc>
                <a:spcPct val="102000"/>
              </a:lnSpc>
              <a:buClr>
                <a:srgbClr val="231F20"/>
              </a:buClr>
              <a:buFont typeface="Arial" panose="020B0604020202020204" pitchFamily="34" charset="0"/>
              <a:buAutoNum type="arabicPlain"/>
            </a:pPr>
            <a:endParaRPr lang="en-US" altLang="en-US" sz="1400" dirty="0">
              <a:solidFill>
                <a:srgbClr val="231F20"/>
              </a:solidFill>
              <a:latin typeface="Larsseit" pitchFamily="50" charset="0"/>
              <a:cs typeface="Arial" panose="020B0604020202020204" pitchFamily="34" charset="0"/>
            </a:endParaRPr>
          </a:p>
          <a:p>
            <a:pPr algn="just" eaLnBrk="1" hangingPunct="1">
              <a:lnSpc>
                <a:spcPct val="102000"/>
              </a:lnSpc>
              <a:buClr>
                <a:srgbClr val="231F20"/>
              </a:buClr>
              <a:buFont typeface="Arial" panose="020B0604020202020204" pitchFamily="34" charset="0"/>
              <a:buAutoNum type="arabicPlain"/>
            </a:pPr>
            <a:r>
              <a:rPr lang="en-US" altLang="en-US" sz="1600" dirty="0">
                <a:solidFill>
                  <a:srgbClr val="231F20"/>
                </a:solidFill>
                <a:latin typeface="Larsseit" pitchFamily="50" charset="0"/>
                <a:cs typeface="Arial" panose="020B0604020202020204" pitchFamily="34" charset="0"/>
              </a:rPr>
              <a:t>Highlights this text and replace it with new text from a Microsoft Word document or other text-editing program.</a:t>
            </a:r>
            <a:endParaRPr lang="en-US" altLang="en-US" sz="1600" dirty="0">
              <a:latin typeface="Larsseit" pitchFamily="50" charset="0"/>
              <a:cs typeface="Arial" panose="020B0604020202020204" pitchFamily="34" charset="0"/>
            </a:endParaRPr>
          </a:p>
          <a:p>
            <a:pPr eaLnBrk="1" hangingPunct="1">
              <a:lnSpc>
                <a:spcPts val="1000"/>
              </a:lnSpc>
              <a:spcBef>
                <a:spcPts val="75"/>
              </a:spcBef>
              <a:buClr>
                <a:srgbClr val="231F20"/>
              </a:buClr>
              <a:buFont typeface="Arial" panose="020B0604020202020204" pitchFamily="34" charset="0"/>
              <a:buAutoNum type="arabicPlain"/>
            </a:pPr>
            <a:endParaRPr lang="en-US" altLang="en-US" sz="1600" dirty="0">
              <a:latin typeface="Larsseit" pitchFamily="50" charset="0"/>
              <a:cs typeface="Arial" panose="020B0604020202020204" pitchFamily="34" charset="0"/>
            </a:endParaRPr>
          </a:p>
          <a:p>
            <a:pPr eaLnBrk="1" hangingPunct="1">
              <a:lnSpc>
                <a:spcPct val="102000"/>
              </a:lnSpc>
              <a:buClr>
                <a:srgbClr val="231F20"/>
              </a:buClr>
              <a:buFont typeface="Arial" panose="020B0604020202020204" pitchFamily="34" charset="0"/>
              <a:buAutoNum type="arabicPlain"/>
            </a:pPr>
            <a:r>
              <a:rPr lang="en-US" altLang="en-US" sz="1600" dirty="0">
                <a:solidFill>
                  <a:srgbClr val="231F20"/>
                </a:solidFill>
                <a:latin typeface="Larsseit" pitchFamily="50" charset="0"/>
                <a:cs typeface="Arial" panose="020B0604020202020204" pitchFamily="34" charset="0"/>
              </a:rPr>
              <a:t>The text size for body copy and headings and the typeface has been set for you.</a:t>
            </a:r>
            <a:endParaRPr lang="en-US" altLang="en-US" sz="1600" dirty="0">
              <a:latin typeface="Larsseit" pitchFamily="50" charset="0"/>
              <a:cs typeface="Arial" panose="020B0604020202020204" pitchFamily="34" charset="0"/>
            </a:endParaRPr>
          </a:p>
          <a:p>
            <a:pPr eaLnBrk="1" hangingPunct="1">
              <a:lnSpc>
                <a:spcPts val="1000"/>
              </a:lnSpc>
              <a:spcBef>
                <a:spcPts val="75"/>
              </a:spcBef>
              <a:buClr>
                <a:srgbClr val="231F20"/>
              </a:buClr>
              <a:buFont typeface="Arial" panose="020B0604020202020204" pitchFamily="34" charset="0"/>
              <a:buAutoNum type="arabicPlain"/>
            </a:pPr>
            <a:endParaRPr lang="en-US" altLang="en-US" sz="1600" dirty="0">
              <a:latin typeface="Larsseit" pitchFamily="50" charset="0"/>
              <a:cs typeface="Arial" panose="020B0604020202020204" pitchFamily="34" charset="0"/>
            </a:endParaRPr>
          </a:p>
          <a:p>
            <a:pPr eaLnBrk="1" hangingPunct="1">
              <a:lnSpc>
                <a:spcPct val="102000"/>
              </a:lnSpc>
              <a:buClr>
                <a:srgbClr val="231F20"/>
              </a:buClr>
              <a:buFont typeface="Arial" panose="020B0604020202020204" pitchFamily="34" charset="0"/>
              <a:buAutoNum type="arabicPlain"/>
            </a:pPr>
            <a:r>
              <a:rPr lang="en-US" altLang="en-US" sz="1600" dirty="0">
                <a:solidFill>
                  <a:srgbClr val="231F20"/>
                </a:solidFill>
                <a:latin typeface="Larsseit" pitchFamily="50" charset="0"/>
                <a:cs typeface="Arial" panose="020B0604020202020204" pitchFamily="34" charset="0"/>
              </a:rPr>
              <a:t>The text boxes and photo boxes may be resized, eliminated, or added as necessary.</a:t>
            </a:r>
            <a:endParaRPr lang="en-US" altLang="en-US" sz="1600" dirty="0">
              <a:latin typeface="Larsseit" pitchFamily="50" charset="0"/>
              <a:cs typeface="Arial" panose="020B0604020202020204" pitchFamily="34" charset="0"/>
            </a:endParaRPr>
          </a:p>
          <a:p>
            <a:pPr eaLnBrk="1" hangingPunct="1">
              <a:lnSpc>
                <a:spcPts val="1000"/>
              </a:lnSpc>
              <a:spcBef>
                <a:spcPts val="75"/>
              </a:spcBef>
              <a:buClr>
                <a:srgbClr val="231F20"/>
              </a:buClr>
              <a:buFont typeface="Arial" panose="020B0604020202020204" pitchFamily="34" charset="0"/>
              <a:buAutoNum type="arabicPlain"/>
            </a:pPr>
            <a:endParaRPr lang="en-US" altLang="en-US" sz="1600" dirty="0">
              <a:latin typeface="Larsseit" pitchFamily="50" charset="0"/>
              <a:cs typeface="Arial" panose="020B0604020202020204" pitchFamily="34" charset="0"/>
            </a:endParaRPr>
          </a:p>
          <a:p>
            <a:pPr eaLnBrk="1" hangingPunct="1">
              <a:lnSpc>
                <a:spcPct val="102000"/>
              </a:lnSpc>
              <a:buClr>
                <a:srgbClr val="231F20"/>
              </a:buClr>
              <a:buFont typeface="Arial" panose="020B0604020202020204" pitchFamily="34" charset="0"/>
              <a:buAutoNum type="arabicPlain"/>
            </a:pPr>
            <a:r>
              <a:rPr lang="en-US" altLang="en-US" sz="1600" dirty="0" err="1">
                <a:solidFill>
                  <a:srgbClr val="231F20"/>
                </a:solidFill>
                <a:latin typeface="Larsseit" pitchFamily="50" charset="0"/>
                <a:cs typeface="Arial" panose="020B0604020202020204" pitchFamily="34" charset="0"/>
              </a:rPr>
              <a:t>Xxxxxxxxxxxxx</a:t>
            </a:r>
            <a:r>
              <a:rPr lang="en-US" altLang="en-US" sz="1600" dirty="0">
                <a:solidFill>
                  <a:srgbClr val="231F20"/>
                </a:solidFill>
                <a:latin typeface="Larsseit" pitchFamily="50" charset="0"/>
                <a:cs typeface="Arial" panose="020B0604020202020204" pitchFamily="34" charset="0"/>
              </a:rPr>
              <a:t> </a:t>
            </a:r>
            <a:r>
              <a:rPr lang="en-US" altLang="en-US" sz="1600" dirty="0" err="1">
                <a:solidFill>
                  <a:srgbClr val="231F20"/>
                </a:solidFill>
                <a:latin typeface="Larsseit" pitchFamily="50" charset="0"/>
                <a:cs typeface="Arial" panose="020B0604020202020204" pitchFamily="34" charset="0"/>
              </a:rPr>
              <a:t>xxxxxxxxxxxxx</a:t>
            </a:r>
            <a:endParaRPr lang="en-US" altLang="en-US" sz="1600" dirty="0">
              <a:latin typeface="Larsseit" pitchFamily="50" charset="0"/>
              <a:cs typeface="Arial" panose="020B0604020202020204" pitchFamily="34" charset="0"/>
            </a:endParaRPr>
          </a:p>
          <a:p>
            <a:pPr eaLnBrk="1" hangingPunct="1">
              <a:lnSpc>
                <a:spcPts val="1000"/>
              </a:lnSpc>
              <a:spcBef>
                <a:spcPts val="75"/>
              </a:spcBef>
              <a:buClr>
                <a:srgbClr val="231F20"/>
              </a:buClr>
              <a:buFont typeface="Arial" panose="020B0604020202020204" pitchFamily="34" charset="0"/>
              <a:buAutoNum type="arabicPlain"/>
            </a:pPr>
            <a:endParaRPr lang="en-US" altLang="en-US" sz="1600" dirty="0">
              <a:latin typeface="Larsseit" pitchFamily="50" charset="0"/>
              <a:cs typeface="Arial" panose="020B0604020202020204" pitchFamily="34" charset="0"/>
            </a:endParaRPr>
          </a:p>
          <a:p>
            <a:pPr eaLnBrk="1" hangingPunct="1">
              <a:lnSpc>
                <a:spcPts val="1000"/>
              </a:lnSpc>
              <a:spcBef>
                <a:spcPts val="75"/>
              </a:spcBef>
              <a:buClr>
                <a:srgbClr val="231F20"/>
              </a:buClr>
              <a:buFont typeface="Arial" panose="020B0604020202020204" pitchFamily="34" charset="0"/>
              <a:buAutoNum type="arabicPlain"/>
            </a:pPr>
            <a:endParaRPr lang="en-US" altLang="en-US" sz="1600" dirty="0">
              <a:latin typeface="Larsseit" pitchFamily="50" charset="0"/>
              <a:cs typeface="Arial" panose="020B0604020202020204" pitchFamily="34" charset="0"/>
            </a:endParaRPr>
          </a:p>
          <a:p>
            <a:pPr eaLnBrk="1" hangingPunct="1">
              <a:lnSpc>
                <a:spcPts val="1000"/>
              </a:lnSpc>
              <a:spcBef>
                <a:spcPts val="75"/>
              </a:spcBef>
              <a:buClr>
                <a:srgbClr val="231F20"/>
              </a:buClr>
              <a:buFont typeface="Arial" panose="020B0604020202020204" pitchFamily="34" charset="0"/>
              <a:buAutoNum type="arabicPlain"/>
            </a:pPr>
            <a:r>
              <a:rPr lang="en-US" altLang="en-US" sz="1600" dirty="0">
                <a:latin typeface="Larsseit" pitchFamily="50" charset="0"/>
                <a:cs typeface="Arial" panose="020B0604020202020204" pitchFamily="34" charset="0"/>
              </a:rPr>
              <a:t> Fifth Citation</a:t>
            </a:r>
          </a:p>
          <a:p>
            <a:pPr eaLnBrk="1" hangingPunct="1">
              <a:lnSpc>
                <a:spcPts val="1000"/>
              </a:lnSpc>
              <a:spcBef>
                <a:spcPts val="75"/>
              </a:spcBef>
              <a:buClr>
                <a:srgbClr val="231F20"/>
              </a:buClr>
              <a:buFont typeface="Arial" panose="020B0604020202020204" pitchFamily="34" charset="0"/>
              <a:buAutoNum type="arabicPlain"/>
            </a:pPr>
            <a:endParaRPr lang="en-US" altLang="en-US" sz="1600" dirty="0">
              <a:latin typeface="Larsseit" pitchFamily="50" charset="0"/>
              <a:cs typeface="Arial" panose="020B0604020202020204" pitchFamily="34" charset="0"/>
            </a:endParaRPr>
          </a:p>
          <a:p>
            <a:pPr eaLnBrk="1" hangingPunct="1">
              <a:lnSpc>
                <a:spcPts val="1000"/>
              </a:lnSpc>
              <a:spcBef>
                <a:spcPts val="75"/>
              </a:spcBef>
              <a:buClr>
                <a:srgbClr val="231F20"/>
              </a:buClr>
              <a:buFont typeface="Arial" panose="020B0604020202020204" pitchFamily="34" charset="0"/>
              <a:buAutoNum type="arabicPlain"/>
            </a:pPr>
            <a:endParaRPr lang="en-US" altLang="en-US" sz="1600" dirty="0">
              <a:latin typeface="Larsseit" pitchFamily="50" charset="0"/>
              <a:cs typeface="Arial" panose="020B0604020202020204" pitchFamily="34" charset="0"/>
            </a:endParaRPr>
          </a:p>
          <a:p>
            <a:pPr eaLnBrk="1" hangingPunct="1">
              <a:lnSpc>
                <a:spcPct val="102000"/>
              </a:lnSpc>
              <a:buClr>
                <a:srgbClr val="231F20"/>
              </a:buClr>
              <a:buFont typeface="Arial" panose="020B0604020202020204" pitchFamily="34" charset="0"/>
              <a:buAutoNum type="arabicPlain"/>
            </a:pPr>
            <a:r>
              <a:rPr lang="en-US" altLang="en-US" sz="1600" dirty="0">
                <a:solidFill>
                  <a:srgbClr val="231F20"/>
                </a:solidFill>
                <a:latin typeface="Larsseit" pitchFamily="50" charset="0"/>
                <a:cs typeface="Arial" panose="020B0604020202020204" pitchFamily="34" charset="0"/>
              </a:rPr>
              <a:t> Sixth citation</a:t>
            </a:r>
          </a:p>
          <a:p>
            <a:pPr eaLnBrk="1" hangingPunct="1">
              <a:lnSpc>
                <a:spcPct val="102000"/>
              </a:lnSpc>
              <a:buClr>
                <a:srgbClr val="231F20"/>
              </a:buClr>
              <a:buFont typeface="Arial" panose="020B0604020202020204" pitchFamily="34" charset="0"/>
              <a:buAutoNum type="arabicPlain"/>
            </a:pPr>
            <a:endParaRPr lang="en-US" altLang="en-US" sz="1600" dirty="0">
              <a:solidFill>
                <a:srgbClr val="231F20"/>
              </a:solidFill>
              <a:latin typeface="Larsseit" pitchFamily="50" charset="0"/>
              <a:cs typeface="Arial" panose="020B0604020202020204" pitchFamily="34" charset="0"/>
            </a:endParaRPr>
          </a:p>
          <a:p>
            <a:pPr eaLnBrk="1" hangingPunct="1">
              <a:lnSpc>
                <a:spcPct val="102000"/>
              </a:lnSpc>
              <a:buClr>
                <a:srgbClr val="231F20"/>
              </a:buClr>
              <a:buFont typeface="Arial" panose="020B0604020202020204" pitchFamily="34" charset="0"/>
              <a:buAutoNum type="arabicPlain"/>
            </a:pPr>
            <a:r>
              <a:rPr lang="en-US" altLang="en-US" sz="1600" dirty="0">
                <a:solidFill>
                  <a:srgbClr val="231F20"/>
                </a:solidFill>
                <a:latin typeface="Larsseit" pitchFamily="50" charset="0"/>
                <a:cs typeface="Arial" panose="020B0604020202020204" pitchFamily="34" charset="0"/>
              </a:rPr>
              <a:t> Seventh citation</a:t>
            </a:r>
          </a:p>
          <a:p>
            <a:pPr eaLnBrk="1" hangingPunct="1">
              <a:lnSpc>
                <a:spcPct val="102000"/>
              </a:lnSpc>
              <a:buClr>
                <a:srgbClr val="231F20"/>
              </a:buClr>
              <a:buFont typeface="Arial" panose="020B0604020202020204" pitchFamily="34" charset="0"/>
              <a:buAutoNum type="arabicPlain"/>
            </a:pPr>
            <a:endParaRPr lang="en-US" altLang="en-US" sz="1600" dirty="0">
              <a:solidFill>
                <a:srgbClr val="231F20"/>
              </a:solidFill>
              <a:latin typeface="Larsseit" pitchFamily="50" charset="0"/>
              <a:cs typeface="Arial" panose="020B0604020202020204" pitchFamily="34" charset="0"/>
            </a:endParaRPr>
          </a:p>
          <a:p>
            <a:pPr eaLnBrk="1" hangingPunct="1">
              <a:lnSpc>
                <a:spcPct val="102000"/>
              </a:lnSpc>
              <a:buClr>
                <a:srgbClr val="231F20"/>
              </a:buClr>
              <a:buFont typeface="Arial" panose="020B0604020202020204" pitchFamily="34" charset="0"/>
              <a:buAutoNum type="arabicPlain"/>
            </a:pPr>
            <a:r>
              <a:rPr lang="en-US" altLang="en-US" sz="1600" dirty="0">
                <a:solidFill>
                  <a:srgbClr val="231F20"/>
                </a:solidFill>
                <a:latin typeface="Larsseit" pitchFamily="50" charset="0"/>
                <a:cs typeface="Arial" panose="020B0604020202020204" pitchFamily="34" charset="0"/>
              </a:rPr>
              <a:t> Eighth citation</a:t>
            </a:r>
          </a:p>
          <a:p>
            <a:pPr eaLnBrk="1" hangingPunct="1">
              <a:lnSpc>
                <a:spcPct val="102000"/>
              </a:lnSpc>
              <a:buClr>
                <a:srgbClr val="231F20"/>
              </a:buClr>
              <a:buFont typeface="Arial" panose="020B0604020202020204" pitchFamily="34" charset="0"/>
              <a:buAutoNum type="arabicPlain"/>
            </a:pPr>
            <a:endParaRPr lang="en-US" altLang="en-US" sz="1600" dirty="0">
              <a:solidFill>
                <a:srgbClr val="231F20"/>
              </a:solidFill>
              <a:latin typeface="Larsseit" pitchFamily="50" charset="0"/>
              <a:cs typeface="Arial" panose="020B0604020202020204" pitchFamily="34" charset="0"/>
            </a:endParaRPr>
          </a:p>
          <a:p>
            <a:pPr eaLnBrk="1" hangingPunct="1">
              <a:lnSpc>
                <a:spcPct val="102000"/>
              </a:lnSpc>
              <a:buClr>
                <a:srgbClr val="231F20"/>
              </a:buClr>
              <a:buFont typeface="Arial" panose="020B0604020202020204" pitchFamily="34" charset="0"/>
              <a:buAutoNum type="arabicPlain"/>
            </a:pPr>
            <a:r>
              <a:rPr lang="en-US" altLang="en-US" sz="1600" dirty="0">
                <a:solidFill>
                  <a:srgbClr val="231F20"/>
                </a:solidFill>
                <a:latin typeface="Larsseit" pitchFamily="50" charset="0"/>
                <a:cs typeface="Arial" panose="020B0604020202020204" pitchFamily="34" charset="0"/>
              </a:rPr>
              <a:t> You can add and alter as much as you want </a:t>
            </a:r>
          </a:p>
          <a:p>
            <a:pPr eaLnBrk="1" hangingPunct="1">
              <a:lnSpc>
                <a:spcPct val="102000"/>
              </a:lnSpc>
              <a:buClr>
                <a:srgbClr val="231F20"/>
              </a:buClr>
              <a:buFont typeface="Arial" panose="020B0604020202020204" pitchFamily="34" charset="0"/>
              <a:buAutoNum type="arabicPlain"/>
            </a:pPr>
            <a:endParaRPr lang="en-US" altLang="en-US" sz="1600" dirty="0">
              <a:solidFill>
                <a:srgbClr val="231F20"/>
              </a:solidFill>
              <a:latin typeface="Larsseit" pitchFamily="50" charset="0"/>
              <a:cs typeface="Arial" panose="020B0604020202020204" pitchFamily="34" charset="0"/>
            </a:endParaRPr>
          </a:p>
          <a:p>
            <a:pPr eaLnBrk="1" hangingPunct="1">
              <a:lnSpc>
                <a:spcPct val="102000"/>
              </a:lnSpc>
              <a:buClr>
                <a:srgbClr val="231F20"/>
              </a:buClr>
              <a:buFont typeface="Arial" panose="020B0604020202020204" pitchFamily="34" charset="0"/>
              <a:buAutoNum type="arabicPlain"/>
            </a:pPr>
            <a:endParaRPr lang="en-US" altLang="en-US" sz="1600" dirty="0">
              <a:solidFill>
                <a:srgbClr val="231F20"/>
              </a:solidFill>
              <a:latin typeface="Larsseit" pitchFamily="50" charset="0"/>
              <a:cs typeface="Arial" panose="020B0604020202020204" pitchFamily="34" charset="0"/>
            </a:endParaRPr>
          </a:p>
          <a:p>
            <a:pPr eaLnBrk="1" hangingPunct="1">
              <a:lnSpc>
                <a:spcPct val="102000"/>
              </a:lnSpc>
              <a:buClr>
                <a:srgbClr val="231F20"/>
              </a:buClr>
              <a:buFont typeface="Arial" panose="020B0604020202020204" pitchFamily="34" charset="0"/>
              <a:buAutoNum type="arabicPlain"/>
            </a:pPr>
            <a:endParaRPr lang="en-US" altLang="en-US" sz="1400" dirty="0">
              <a:solidFill>
                <a:srgbClr val="231F20"/>
              </a:solidFill>
              <a:latin typeface="Larsseit" pitchFamily="50" charset="0"/>
              <a:cs typeface="Arial" panose="020B0604020202020204" pitchFamily="34" charset="0"/>
            </a:endParaRPr>
          </a:p>
          <a:p>
            <a:pPr eaLnBrk="1" hangingPunct="1"/>
            <a:endParaRPr lang="en-US" altLang="en-US" sz="1400" b="1" dirty="0">
              <a:solidFill>
                <a:srgbClr val="D32337"/>
              </a:solidFill>
              <a:latin typeface="Larsseit" pitchFamily="50" charset="0"/>
              <a:cs typeface="Arial" panose="020B0604020202020204" pitchFamily="34" charset="0"/>
            </a:endParaRPr>
          </a:p>
          <a:p>
            <a:pPr eaLnBrk="1" hangingPunct="1"/>
            <a:r>
              <a:rPr lang="en-US" altLang="en-US" sz="2200" b="1" dirty="0">
                <a:solidFill>
                  <a:srgbClr val="50B649"/>
                </a:solidFill>
                <a:latin typeface="Larsseit" pitchFamily="50" charset="0"/>
                <a:cs typeface="Arial" panose="020B0604020202020204" pitchFamily="34" charset="0"/>
              </a:rPr>
              <a:t>ACKNOWLEDGEMENTS</a:t>
            </a:r>
          </a:p>
          <a:p>
            <a:pPr eaLnBrk="1" hangingPunct="1">
              <a:lnSpc>
                <a:spcPct val="103000"/>
              </a:lnSpc>
            </a:pPr>
            <a:r>
              <a:rPr lang="en-US" altLang="en-US" sz="1600" i="1" dirty="0">
                <a:solidFill>
                  <a:srgbClr val="717272"/>
                </a:solidFill>
                <a:latin typeface="Larsseit" pitchFamily="50" charset="0"/>
                <a:cs typeface="Arial" panose="020B0604020202020204" pitchFamily="34" charset="0"/>
              </a:rPr>
              <a:t>Highlight this text and replace it with new text from a Microsoft Word document or other text-editing program.  The text size for body copy and headings and the typeface has been set for you. The text boxes and photo boxes may be resized, eliminated, or added as necessary.</a:t>
            </a:r>
            <a:endParaRPr lang="en-US" altLang="en-US" sz="1600" dirty="0">
              <a:latin typeface="Larsseit" pitchFamily="50" charset="0"/>
              <a:cs typeface="Arial" panose="020B0604020202020204" pitchFamily="34" charset="0"/>
            </a:endParaRPr>
          </a:p>
        </p:txBody>
      </p:sp>
      <p:sp>
        <p:nvSpPr>
          <p:cNvPr id="14" name="object 12">
            <a:extLst>
              <a:ext uri="{FF2B5EF4-FFF2-40B4-BE49-F238E27FC236}">
                <a16:creationId xmlns:a16="http://schemas.microsoft.com/office/drawing/2014/main" xmlns="" id="{5AA585AF-7977-50D1-64B3-1242A34E74D0}"/>
              </a:ext>
            </a:extLst>
          </p:cNvPr>
          <p:cNvSpPr txBox="1">
            <a:spLocks noChangeArrowheads="1"/>
          </p:cNvSpPr>
          <p:nvPr/>
        </p:nvSpPr>
        <p:spPr bwMode="auto">
          <a:xfrm>
            <a:off x="1016000" y="32820610"/>
            <a:ext cx="8653463" cy="123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2700" defTabSz="2212975">
              <a:defRPr sz="9200">
                <a:solidFill>
                  <a:schemeClr val="tx1"/>
                </a:solidFill>
                <a:latin typeface="Arial" panose="020B0604020202020204" pitchFamily="34" charset="0"/>
              </a:defRPr>
            </a:lvl1pPr>
            <a:lvl2pPr marL="742950" indent="-285750" defTabSz="2212975">
              <a:defRPr sz="9200">
                <a:solidFill>
                  <a:schemeClr val="tx1"/>
                </a:solidFill>
                <a:latin typeface="Arial" panose="020B0604020202020204" pitchFamily="34" charset="0"/>
              </a:defRPr>
            </a:lvl2pPr>
            <a:lvl3pPr marL="1143000" indent="-228600" defTabSz="2212975">
              <a:defRPr sz="9200">
                <a:solidFill>
                  <a:schemeClr val="tx1"/>
                </a:solidFill>
                <a:latin typeface="Arial" panose="020B0604020202020204" pitchFamily="34" charset="0"/>
              </a:defRPr>
            </a:lvl3pPr>
            <a:lvl4pPr marL="1600200" indent="-228600" defTabSz="2212975">
              <a:defRPr sz="9200">
                <a:solidFill>
                  <a:schemeClr val="tx1"/>
                </a:solidFill>
                <a:latin typeface="Arial" panose="020B0604020202020204" pitchFamily="34" charset="0"/>
              </a:defRPr>
            </a:lvl4pPr>
            <a:lvl5pPr marL="2057400" indent="-228600" defTabSz="2212975">
              <a:defRPr sz="9200">
                <a:solidFill>
                  <a:schemeClr val="tx1"/>
                </a:solidFill>
                <a:latin typeface="Arial" panose="020B0604020202020204" pitchFamily="34" charset="0"/>
              </a:defRPr>
            </a:lvl5pPr>
            <a:lvl6pPr marL="2514600" indent="-228600" defTabSz="2212975" eaLnBrk="0" fontAlgn="base" hangingPunct="0">
              <a:spcBef>
                <a:spcPct val="0"/>
              </a:spcBef>
              <a:spcAft>
                <a:spcPct val="0"/>
              </a:spcAft>
              <a:defRPr sz="9200">
                <a:solidFill>
                  <a:schemeClr val="tx1"/>
                </a:solidFill>
                <a:latin typeface="Arial" panose="020B0604020202020204" pitchFamily="34" charset="0"/>
              </a:defRPr>
            </a:lvl6pPr>
            <a:lvl7pPr marL="2971800" indent="-228600" defTabSz="2212975" eaLnBrk="0" fontAlgn="base" hangingPunct="0">
              <a:spcBef>
                <a:spcPct val="0"/>
              </a:spcBef>
              <a:spcAft>
                <a:spcPct val="0"/>
              </a:spcAft>
              <a:defRPr sz="9200">
                <a:solidFill>
                  <a:schemeClr val="tx1"/>
                </a:solidFill>
                <a:latin typeface="Arial" panose="020B0604020202020204" pitchFamily="34" charset="0"/>
              </a:defRPr>
            </a:lvl7pPr>
            <a:lvl8pPr marL="3429000" indent="-228600" defTabSz="2212975" eaLnBrk="0" fontAlgn="base" hangingPunct="0">
              <a:spcBef>
                <a:spcPct val="0"/>
              </a:spcBef>
              <a:spcAft>
                <a:spcPct val="0"/>
              </a:spcAft>
              <a:defRPr sz="9200">
                <a:solidFill>
                  <a:schemeClr val="tx1"/>
                </a:solidFill>
                <a:latin typeface="Arial" panose="020B0604020202020204" pitchFamily="34" charset="0"/>
              </a:defRPr>
            </a:lvl8pPr>
            <a:lvl9pPr marL="3886200" indent="-228600" defTabSz="2212975" eaLnBrk="0" fontAlgn="base" hangingPunct="0">
              <a:spcBef>
                <a:spcPct val="0"/>
              </a:spcBef>
              <a:spcAft>
                <a:spcPct val="0"/>
              </a:spcAft>
              <a:defRPr sz="9200">
                <a:solidFill>
                  <a:schemeClr val="tx1"/>
                </a:solidFill>
                <a:latin typeface="Arial" panose="020B0604020202020204" pitchFamily="34" charset="0"/>
              </a:defRPr>
            </a:lvl9pPr>
          </a:lstStyle>
          <a:p>
            <a:pPr eaLnBrk="1" hangingPunct="1">
              <a:lnSpc>
                <a:spcPct val="103000"/>
              </a:lnSpc>
            </a:pPr>
            <a:r>
              <a:rPr lang="en-US" altLang="en-US" sz="1900" i="1" dirty="0">
                <a:solidFill>
                  <a:srgbClr val="717272"/>
                </a:solidFill>
                <a:latin typeface="Larsseit" pitchFamily="50" charset="0"/>
                <a:cs typeface="Arial" panose="020B0604020202020204" pitchFamily="34" charset="0"/>
              </a:rPr>
              <a:t>Highlight this text and replace it with new text from a Microsoft Word document or other text-editing program.  The text size for body copy and headings and the typeface has been set for you. The text boxes and photo boxes may be resized, eliminated, or added as necessary.</a:t>
            </a:r>
            <a:endParaRPr lang="en-US" altLang="en-US" sz="1900" dirty="0">
              <a:latin typeface="Larsseit" pitchFamily="50" charset="0"/>
              <a:cs typeface="Arial" panose="020B0604020202020204" pitchFamily="34" charset="0"/>
            </a:endParaRPr>
          </a:p>
        </p:txBody>
      </p:sp>
      <p:sp>
        <p:nvSpPr>
          <p:cNvPr id="15" name="Rectangle 14">
            <a:extLst>
              <a:ext uri="{FF2B5EF4-FFF2-40B4-BE49-F238E27FC236}">
                <a16:creationId xmlns:a16="http://schemas.microsoft.com/office/drawing/2014/main" xmlns="" id="{7FE78B0F-C055-7AA1-D26E-D6E5FBCE50BF}"/>
              </a:ext>
            </a:extLst>
          </p:cNvPr>
          <p:cNvSpPr/>
          <p:nvPr/>
        </p:nvSpPr>
        <p:spPr>
          <a:xfrm>
            <a:off x="1016000" y="22765385"/>
            <a:ext cx="8653463" cy="9734550"/>
          </a:xfrm>
          <a:prstGeom prst="rect">
            <a:avLst/>
          </a:prstGeom>
          <a:solidFill>
            <a:schemeClr val="bg1"/>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lIns="80546" tIns="40272" rIns="80546" bIns="40272" anchor="ctr"/>
          <a:lstStyle/>
          <a:p>
            <a:pPr algn="ctr" defTabSz="2213031">
              <a:defRPr/>
            </a:pPr>
            <a:r>
              <a:rPr lang="en-US" sz="8756" dirty="0"/>
              <a:t>V</a:t>
            </a:r>
          </a:p>
        </p:txBody>
      </p:sp>
      <p:sp>
        <p:nvSpPr>
          <p:cNvPr id="16" name="Rectangle 15">
            <a:extLst>
              <a:ext uri="{FF2B5EF4-FFF2-40B4-BE49-F238E27FC236}">
                <a16:creationId xmlns:a16="http://schemas.microsoft.com/office/drawing/2014/main" xmlns="" id="{0906E976-FA62-20EC-B1BF-C4DECA0ACD89}"/>
              </a:ext>
            </a:extLst>
          </p:cNvPr>
          <p:cNvSpPr/>
          <p:nvPr/>
        </p:nvSpPr>
        <p:spPr>
          <a:xfrm>
            <a:off x="1016000" y="35266948"/>
            <a:ext cx="8653463" cy="9258300"/>
          </a:xfrm>
          <a:prstGeom prst="rect">
            <a:avLst/>
          </a:prstGeom>
          <a:solidFill>
            <a:schemeClr val="bg1"/>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lIns="80546" tIns="40272" rIns="80546" bIns="40272" anchor="ctr"/>
          <a:lstStyle/>
          <a:p>
            <a:pPr algn="ctr" defTabSz="2213031">
              <a:defRPr/>
            </a:pPr>
            <a:r>
              <a:rPr lang="en-US" sz="8756" dirty="0"/>
              <a:t>V</a:t>
            </a:r>
          </a:p>
        </p:txBody>
      </p:sp>
      <p:sp>
        <p:nvSpPr>
          <p:cNvPr id="17" name="Rectangle 16">
            <a:extLst>
              <a:ext uri="{FF2B5EF4-FFF2-40B4-BE49-F238E27FC236}">
                <a16:creationId xmlns:a16="http://schemas.microsoft.com/office/drawing/2014/main" xmlns="" id="{DD9923A7-CAB1-8158-2C80-631052C01FE8}"/>
              </a:ext>
            </a:extLst>
          </p:cNvPr>
          <p:cNvSpPr/>
          <p:nvPr/>
        </p:nvSpPr>
        <p:spPr>
          <a:xfrm>
            <a:off x="11079163" y="17779048"/>
            <a:ext cx="8653462" cy="12060237"/>
          </a:xfrm>
          <a:prstGeom prst="rect">
            <a:avLst/>
          </a:prstGeom>
          <a:solidFill>
            <a:schemeClr val="bg1"/>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lIns="80546" tIns="40272" rIns="80546" bIns="40272" anchor="ctr"/>
          <a:lstStyle/>
          <a:p>
            <a:pPr algn="ctr" defTabSz="2213031">
              <a:defRPr/>
            </a:pPr>
            <a:r>
              <a:rPr lang="en-US" sz="8756" dirty="0"/>
              <a:t>V</a:t>
            </a:r>
          </a:p>
        </p:txBody>
      </p:sp>
      <p:sp>
        <p:nvSpPr>
          <p:cNvPr id="18" name="Rectangle 17">
            <a:extLst>
              <a:ext uri="{FF2B5EF4-FFF2-40B4-BE49-F238E27FC236}">
                <a16:creationId xmlns:a16="http://schemas.microsoft.com/office/drawing/2014/main" xmlns="" id="{97C09E2B-62E0-0795-5503-7F261ACE816E}"/>
              </a:ext>
            </a:extLst>
          </p:cNvPr>
          <p:cNvSpPr/>
          <p:nvPr/>
        </p:nvSpPr>
        <p:spPr>
          <a:xfrm>
            <a:off x="11079163" y="33428623"/>
            <a:ext cx="8653462" cy="6264275"/>
          </a:xfrm>
          <a:prstGeom prst="rect">
            <a:avLst/>
          </a:prstGeom>
          <a:solidFill>
            <a:schemeClr val="bg1"/>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lIns="80546" tIns="40272" rIns="80546" bIns="40272" anchor="ctr"/>
          <a:lstStyle/>
          <a:p>
            <a:pPr algn="ctr" defTabSz="2213031">
              <a:defRPr/>
            </a:pPr>
            <a:r>
              <a:rPr lang="en-US" sz="8756" dirty="0"/>
              <a:t>V</a:t>
            </a:r>
          </a:p>
        </p:txBody>
      </p:sp>
      <p:sp>
        <p:nvSpPr>
          <p:cNvPr id="19" name="Rectangle 18">
            <a:extLst>
              <a:ext uri="{FF2B5EF4-FFF2-40B4-BE49-F238E27FC236}">
                <a16:creationId xmlns:a16="http://schemas.microsoft.com/office/drawing/2014/main" xmlns="" id="{17D4E889-25E9-673F-3AE0-5E6FB7084B64}"/>
              </a:ext>
            </a:extLst>
          </p:cNvPr>
          <p:cNvSpPr/>
          <p:nvPr/>
        </p:nvSpPr>
        <p:spPr>
          <a:xfrm>
            <a:off x="21632863" y="19312573"/>
            <a:ext cx="8572500" cy="5604827"/>
          </a:xfrm>
          <a:prstGeom prst="rect">
            <a:avLst/>
          </a:prstGeom>
          <a:solidFill>
            <a:schemeClr val="bg1"/>
          </a:solidFill>
          <a:ln>
            <a:solidFill>
              <a:schemeClr val="tx1">
                <a:lumMod val="50000"/>
                <a:lumOff val="50000"/>
              </a:schemeClr>
            </a:solidFill>
          </a:ln>
        </p:spPr>
        <p:style>
          <a:lnRef idx="1">
            <a:schemeClr val="accent1"/>
          </a:lnRef>
          <a:fillRef idx="3">
            <a:schemeClr val="accent1"/>
          </a:fillRef>
          <a:effectRef idx="2">
            <a:schemeClr val="accent1"/>
          </a:effectRef>
          <a:fontRef idx="minor">
            <a:schemeClr val="lt1"/>
          </a:fontRef>
        </p:style>
        <p:txBody>
          <a:bodyPr lIns="80546" tIns="40272" rIns="80546" bIns="40272" anchor="ctr"/>
          <a:lstStyle/>
          <a:p>
            <a:pPr algn="ctr" defTabSz="2213031">
              <a:defRPr/>
            </a:pPr>
            <a:r>
              <a:rPr lang="en-US" sz="8756" dirty="0"/>
              <a:t>V</a:t>
            </a:r>
          </a:p>
        </p:txBody>
      </p:sp>
      <p:sp>
        <p:nvSpPr>
          <p:cNvPr id="20" name="object 15">
            <a:extLst>
              <a:ext uri="{FF2B5EF4-FFF2-40B4-BE49-F238E27FC236}">
                <a16:creationId xmlns:a16="http://schemas.microsoft.com/office/drawing/2014/main" xmlns="" id="{9484A761-6D61-9403-4D1A-0DCBC04FBCBA}"/>
              </a:ext>
            </a:extLst>
          </p:cNvPr>
          <p:cNvSpPr txBox="1">
            <a:spLocks noChangeArrowheads="1"/>
          </p:cNvSpPr>
          <p:nvPr/>
        </p:nvSpPr>
        <p:spPr bwMode="auto">
          <a:xfrm>
            <a:off x="1136650" y="34697035"/>
            <a:ext cx="6392863"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9050" defTabSz="2212975">
              <a:defRPr sz="9200">
                <a:solidFill>
                  <a:schemeClr val="tx1"/>
                </a:solidFill>
                <a:latin typeface="Arial" panose="020B0604020202020204" pitchFamily="34" charset="0"/>
              </a:defRPr>
            </a:lvl1pPr>
            <a:lvl2pPr defTabSz="2212975">
              <a:defRPr sz="9200">
                <a:solidFill>
                  <a:schemeClr val="tx1"/>
                </a:solidFill>
                <a:latin typeface="Arial" panose="020B0604020202020204" pitchFamily="34" charset="0"/>
              </a:defRPr>
            </a:lvl2pPr>
            <a:lvl3pPr defTabSz="2212975">
              <a:defRPr sz="9200">
                <a:solidFill>
                  <a:schemeClr val="tx1"/>
                </a:solidFill>
                <a:latin typeface="Arial" panose="020B0604020202020204" pitchFamily="34" charset="0"/>
              </a:defRPr>
            </a:lvl3pPr>
            <a:lvl4pPr defTabSz="2212975">
              <a:defRPr sz="9200">
                <a:solidFill>
                  <a:schemeClr val="tx1"/>
                </a:solidFill>
                <a:latin typeface="Arial" panose="020B0604020202020204" pitchFamily="34" charset="0"/>
              </a:defRPr>
            </a:lvl4pPr>
            <a:lvl5pPr defTabSz="2212975">
              <a:defRPr sz="9200">
                <a:solidFill>
                  <a:schemeClr val="tx1"/>
                </a:solidFill>
                <a:latin typeface="Arial" panose="020B0604020202020204" pitchFamily="34" charset="0"/>
              </a:defRPr>
            </a:lvl5pPr>
            <a:lvl6pPr marL="9847263" indent="-6650038" defTabSz="2212975" eaLnBrk="0" fontAlgn="base" hangingPunct="0">
              <a:spcBef>
                <a:spcPct val="0"/>
              </a:spcBef>
              <a:spcAft>
                <a:spcPct val="0"/>
              </a:spcAft>
              <a:defRPr sz="9200">
                <a:solidFill>
                  <a:schemeClr val="tx1"/>
                </a:solidFill>
                <a:latin typeface="Arial" panose="020B0604020202020204" pitchFamily="34" charset="0"/>
              </a:defRPr>
            </a:lvl6pPr>
            <a:lvl7pPr marL="10304463" indent="-6650038" defTabSz="2212975" eaLnBrk="0" fontAlgn="base" hangingPunct="0">
              <a:spcBef>
                <a:spcPct val="0"/>
              </a:spcBef>
              <a:spcAft>
                <a:spcPct val="0"/>
              </a:spcAft>
              <a:defRPr sz="9200">
                <a:solidFill>
                  <a:schemeClr val="tx1"/>
                </a:solidFill>
                <a:latin typeface="Arial" panose="020B0604020202020204" pitchFamily="34" charset="0"/>
              </a:defRPr>
            </a:lvl7pPr>
            <a:lvl8pPr marL="10761663" indent="-6650038" defTabSz="2212975" eaLnBrk="0" fontAlgn="base" hangingPunct="0">
              <a:spcBef>
                <a:spcPct val="0"/>
              </a:spcBef>
              <a:spcAft>
                <a:spcPct val="0"/>
              </a:spcAft>
              <a:defRPr sz="9200">
                <a:solidFill>
                  <a:schemeClr val="tx1"/>
                </a:solidFill>
                <a:latin typeface="Arial" panose="020B0604020202020204" pitchFamily="34" charset="0"/>
              </a:defRPr>
            </a:lvl8pPr>
            <a:lvl9pPr marL="11218863" indent="-6650038" defTabSz="2212975" eaLnBrk="0" fontAlgn="base" hangingPunct="0">
              <a:spcBef>
                <a:spcPct val="0"/>
              </a:spcBef>
              <a:spcAft>
                <a:spcPct val="0"/>
              </a:spcAft>
              <a:defRPr sz="9200">
                <a:solidFill>
                  <a:schemeClr val="tx1"/>
                </a:solidFill>
                <a:latin typeface="Arial" panose="020B0604020202020204" pitchFamily="34" charset="0"/>
              </a:defRPr>
            </a:lvl9pPr>
          </a:lstStyle>
          <a:p>
            <a:pPr eaLnBrk="1" hangingPunct="1"/>
            <a:r>
              <a:rPr lang="en-US" altLang="en-US" sz="2500" b="1" dirty="0">
                <a:solidFill>
                  <a:srgbClr val="595959"/>
                </a:solidFill>
                <a:latin typeface="Larsseit" pitchFamily="50" charset="0"/>
                <a:cs typeface="Arial" panose="020B0604020202020204" pitchFamily="34" charset="0"/>
              </a:rPr>
              <a:t>Table or graph title</a:t>
            </a:r>
            <a:endParaRPr lang="en-US" altLang="en-US" sz="2500" dirty="0">
              <a:solidFill>
                <a:srgbClr val="595959"/>
              </a:solidFill>
              <a:latin typeface="Larsseit" pitchFamily="50" charset="0"/>
              <a:cs typeface="Arial" panose="020B0604020202020204" pitchFamily="34" charset="0"/>
            </a:endParaRPr>
          </a:p>
        </p:txBody>
      </p:sp>
      <p:sp>
        <p:nvSpPr>
          <p:cNvPr id="21" name="object 15">
            <a:extLst>
              <a:ext uri="{FF2B5EF4-FFF2-40B4-BE49-F238E27FC236}">
                <a16:creationId xmlns:a16="http://schemas.microsoft.com/office/drawing/2014/main" xmlns="" id="{430600C8-EB5A-A0AE-71D5-25BD018064DF}"/>
              </a:ext>
            </a:extLst>
          </p:cNvPr>
          <p:cNvSpPr txBox="1">
            <a:spLocks noChangeArrowheads="1"/>
          </p:cNvSpPr>
          <p:nvPr/>
        </p:nvSpPr>
        <p:spPr bwMode="auto">
          <a:xfrm>
            <a:off x="22162566" y="6332221"/>
            <a:ext cx="6392863"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9050" defTabSz="2212975">
              <a:defRPr sz="9200">
                <a:solidFill>
                  <a:schemeClr val="tx1"/>
                </a:solidFill>
                <a:latin typeface="Arial" panose="020B0604020202020204" pitchFamily="34" charset="0"/>
              </a:defRPr>
            </a:lvl1pPr>
            <a:lvl2pPr defTabSz="2212975">
              <a:defRPr sz="9200">
                <a:solidFill>
                  <a:schemeClr val="tx1"/>
                </a:solidFill>
                <a:latin typeface="Arial" panose="020B0604020202020204" pitchFamily="34" charset="0"/>
              </a:defRPr>
            </a:lvl2pPr>
            <a:lvl3pPr defTabSz="2212975">
              <a:defRPr sz="9200">
                <a:solidFill>
                  <a:schemeClr val="tx1"/>
                </a:solidFill>
                <a:latin typeface="Arial" panose="020B0604020202020204" pitchFamily="34" charset="0"/>
              </a:defRPr>
            </a:lvl3pPr>
            <a:lvl4pPr defTabSz="2212975">
              <a:defRPr sz="9200">
                <a:solidFill>
                  <a:schemeClr val="tx1"/>
                </a:solidFill>
                <a:latin typeface="Arial" panose="020B0604020202020204" pitchFamily="34" charset="0"/>
              </a:defRPr>
            </a:lvl4pPr>
            <a:lvl5pPr defTabSz="2212975">
              <a:defRPr sz="9200">
                <a:solidFill>
                  <a:schemeClr val="tx1"/>
                </a:solidFill>
                <a:latin typeface="Arial" panose="020B0604020202020204" pitchFamily="34" charset="0"/>
              </a:defRPr>
            </a:lvl5pPr>
            <a:lvl6pPr marL="9847263" indent="-6650038" defTabSz="2212975" eaLnBrk="0" fontAlgn="base" hangingPunct="0">
              <a:spcBef>
                <a:spcPct val="0"/>
              </a:spcBef>
              <a:spcAft>
                <a:spcPct val="0"/>
              </a:spcAft>
              <a:defRPr sz="9200">
                <a:solidFill>
                  <a:schemeClr val="tx1"/>
                </a:solidFill>
                <a:latin typeface="Arial" panose="020B0604020202020204" pitchFamily="34" charset="0"/>
              </a:defRPr>
            </a:lvl6pPr>
            <a:lvl7pPr marL="10304463" indent="-6650038" defTabSz="2212975" eaLnBrk="0" fontAlgn="base" hangingPunct="0">
              <a:spcBef>
                <a:spcPct val="0"/>
              </a:spcBef>
              <a:spcAft>
                <a:spcPct val="0"/>
              </a:spcAft>
              <a:defRPr sz="9200">
                <a:solidFill>
                  <a:schemeClr val="tx1"/>
                </a:solidFill>
                <a:latin typeface="Arial" panose="020B0604020202020204" pitchFamily="34" charset="0"/>
              </a:defRPr>
            </a:lvl7pPr>
            <a:lvl8pPr marL="10761663" indent="-6650038" defTabSz="2212975" eaLnBrk="0" fontAlgn="base" hangingPunct="0">
              <a:spcBef>
                <a:spcPct val="0"/>
              </a:spcBef>
              <a:spcAft>
                <a:spcPct val="0"/>
              </a:spcAft>
              <a:defRPr sz="9200">
                <a:solidFill>
                  <a:schemeClr val="tx1"/>
                </a:solidFill>
                <a:latin typeface="Arial" panose="020B0604020202020204" pitchFamily="34" charset="0"/>
              </a:defRPr>
            </a:lvl8pPr>
            <a:lvl9pPr marL="11218863" indent="-6650038" defTabSz="2212975" eaLnBrk="0" fontAlgn="base" hangingPunct="0">
              <a:spcBef>
                <a:spcPct val="0"/>
              </a:spcBef>
              <a:spcAft>
                <a:spcPct val="0"/>
              </a:spcAft>
              <a:defRPr sz="9200">
                <a:solidFill>
                  <a:schemeClr val="tx1"/>
                </a:solidFill>
                <a:latin typeface="Arial" panose="020B0604020202020204" pitchFamily="34" charset="0"/>
              </a:defRPr>
            </a:lvl9pPr>
          </a:lstStyle>
          <a:p>
            <a:pPr algn="r" eaLnBrk="1" hangingPunct="1"/>
            <a:r>
              <a:rPr lang="en-US" altLang="en-US" sz="3200" b="1" dirty="0" smtClean="0">
                <a:solidFill>
                  <a:schemeClr val="bg1"/>
                </a:solidFill>
                <a:latin typeface="Larsseit" pitchFamily="50" charset="0"/>
                <a:cs typeface="Arial" panose="020B0604020202020204" pitchFamily="34" charset="0"/>
              </a:rPr>
              <a:t>(insert Unique ID)</a:t>
            </a:r>
            <a:endParaRPr lang="en-US" altLang="en-US" sz="3200" dirty="0">
              <a:solidFill>
                <a:schemeClr val="bg1"/>
              </a:solidFill>
              <a:latin typeface="Larsseit" pitchFamily="50" charset="0"/>
              <a:cs typeface="Arial" panose="020B0604020202020204" pitchFamily="34" charset="0"/>
            </a:endParaRPr>
          </a:p>
        </p:txBody>
      </p:sp>
    </p:spTree>
    <p:extLst>
      <p:ext uri="{BB962C8B-B14F-4D97-AF65-F5344CB8AC3E}">
        <p14:creationId xmlns:p14="http://schemas.microsoft.com/office/powerpoint/2010/main" val="1238561635"/>
      </p:ext>
    </p:extLst>
  </p:cSld>
  <p:clrMapOvr>
    <a:masterClrMapping/>
  </p:clrMapOvr>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231</TotalTime>
  <Words>623</Words>
  <Application>Microsoft Office PowerPoint</Application>
  <PresentationFormat>Custom</PresentationFormat>
  <Paragraphs>73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Larsseit</vt:lpstr>
      <vt:lpstr>1_Office Theme</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Diaedu MC</dc:creator>
  <cp:lastModifiedBy>Microsoft account</cp:lastModifiedBy>
  <cp:revision>10</cp:revision>
  <dcterms:created xsi:type="dcterms:W3CDTF">2023-09-22T06:55:35Z</dcterms:created>
  <dcterms:modified xsi:type="dcterms:W3CDTF">2025-07-21T10:02:40Z</dcterms:modified>
</cp:coreProperties>
</file>